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63" r:id="rId5"/>
    <p:sldId id="266" r:id="rId6"/>
    <p:sldId id="267" r:id="rId7"/>
    <p:sldId id="270" r:id="rId8"/>
    <p:sldId id="271" r:id="rId9"/>
    <p:sldId id="269" r:id="rId10"/>
    <p:sldId id="268" r:id="rId11"/>
    <p:sldId id="272" r:id="rId12"/>
    <p:sldId id="273" r:id="rId13"/>
    <p:sldId id="276" r:id="rId14"/>
    <p:sldId id="264" r:id="rId15"/>
    <p:sldId id="26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592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30.Feb birthday: even    25.</a:t>
            </a:r>
            <a:r>
              <a:rPr lang="en-US"/>
              <a:t>Tevet birthday: odd</a:t>
            </a:r>
          </a:p>
          <a:p>
            <a:r>
              <a:rPr lang="en-US" dirty="0"/>
              <a:t>Did you check the blessing charts?</a:t>
            </a:r>
          </a:p>
          <a:p>
            <a:endParaRPr lang="en-US" dirty="0"/>
          </a:p>
          <a:p>
            <a:r>
              <a:rPr lang="en-US" dirty="0"/>
              <a:t>Show advanced like concatenated blessing and barometer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9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 versus side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8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 per unit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1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Parentheticals – the order of file number on that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6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unterma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183" y="1650896"/>
            <a:ext cx="10469217" cy="164149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eLab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766" y="4604947"/>
            <a:ext cx="5323233" cy="1535775"/>
          </a:xfrm>
        </p:spPr>
        <p:txBody>
          <a:bodyPr>
            <a:normAutofit/>
          </a:bodyPr>
          <a:lstStyle/>
          <a:p>
            <a:r>
              <a:rPr lang="en-US" dirty="0"/>
              <a:t>Nathan Unterman</a:t>
            </a:r>
          </a:p>
          <a:p>
            <a:r>
              <a:rPr lang="en-US" dirty="0"/>
              <a:t>University of New Mexico     27.JULY.2022</a:t>
            </a:r>
          </a:p>
          <a:p>
            <a:endParaRPr lang="en-US" dirty="0"/>
          </a:p>
        </p:txBody>
      </p:sp>
      <p:pic>
        <p:nvPicPr>
          <p:cNvPr id="1026" name="Picture 2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265"/>
            <a:ext cx="4876800" cy="15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B2E4F-5A62-CFA0-EFD2-5AE67D039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339" y="4109278"/>
            <a:ext cx="2758661" cy="27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1" y="1987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832" y="1168400"/>
            <a:ext cx="6130008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2E21-90F6-30EA-DB4F-6497D487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12C0-A88D-6BF4-A15E-AC7B4115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Teacher</a:t>
            </a:r>
          </a:p>
          <a:p>
            <a:pPr lvl="1"/>
            <a:r>
              <a:rPr lang="en-US" dirty="0"/>
              <a:t>Top:  </a:t>
            </a:r>
            <a:r>
              <a:rPr lang="en-US" b="1" dirty="0"/>
              <a:t>Registration</a:t>
            </a:r>
          </a:p>
          <a:p>
            <a:pPr lvl="2"/>
            <a:r>
              <a:rPr lang="en-US" b="1" dirty="0"/>
              <a:t>Update your research groups &gt;Show Group Info</a:t>
            </a:r>
          </a:p>
          <a:p>
            <a:pPr lvl="3"/>
            <a:r>
              <a:rPr lang="en-US" b="1" dirty="0"/>
              <a:t>Upload: YES     In survey:  NO   </a:t>
            </a:r>
          </a:p>
          <a:p>
            <a:pPr lvl="3"/>
            <a:r>
              <a:rPr lang="en-US" b="1" dirty="0"/>
              <a:t>You can change password here</a:t>
            </a:r>
          </a:p>
          <a:p>
            <a:pPr lvl="3"/>
            <a:r>
              <a:rPr lang="en-US" b="1" dirty="0"/>
              <a:t>Update Group Information</a:t>
            </a:r>
          </a:p>
          <a:p>
            <a:pPr lvl="2"/>
            <a:r>
              <a:rPr lang="en-US" dirty="0"/>
              <a:t>Register student research groups</a:t>
            </a:r>
          </a:p>
          <a:p>
            <a:pPr lvl="3"/>
            <a:r>
              <a:rPr lang="en-US" dirty="0"/>
              <a:t>Placeholder name like Place Holder &gt;Make New Group</a:t>
            </a:r>
          </a:p>
          <a:p>
            <a:pPr lvl="4"/>
            <a:r>
              <a:rPr lang="en-US" dirty="0"/>
              <a:t>Put in group name, like </a:t>
            </a:r>
            <a:r>
              <a:rPr lang="en-US" dirty="0" err="1"/>
              <a:t>GoSchoolMascot</a:t>
            </a:r>
            <a:endParaRPr lang="en-US" dirty="0"/>
          </a:p>
          <a:p>
            <a:pPr lvl="4"/>
            <a:r>
              <a:rPr lang="en-US" dirty="0"/>
              <a:t>Check upload box  Uncheck pencil box &gt; I’m Done</a:t>
            </a:r>
          </a:p>
          <a:p>
            <a:pPr lvl="2"/>
            <a:r>
              <a:rPr lang="en-US" dirty="0"/>
              <a:t>Update Detector ID</a:t>
            </a:r>
          </a:p>
          <a:p>
            <a:pPr lvl="3"/>
            <a:r>
              <a:rPr lang="en-US" dirty="0"/>
              <a:t>Show Group Info &gt;enter </a:t>
            </a:r>
            <a:r>
              <a:rPr lang="en-US" dirty="0" err="1"/>
              <a:t>daq</a:t>
            </a:r>
            <a:r>
              <a:rPr lang="en-US" dirty="0"/>
              <a:t> number</a:t>
            </a:r>
          </a:p>
          <a:p>
            <a:r>
              <a:rPr lang="en-US" dirty="0"/>
              <a:t>Log out</a:t>
            </a:r>
          </a:p>
        </p:txBody>
      </p:sp>
    </p:spTree>
    <p:extLst>
      <p:ext uri="{BB962C8B-B14F-4D97-AF65-F5344CB8AC3E}">
        <p14:creationId xmlns:p14="http://schemas.microsoft.com/office/powerpoint/2010/main" val="225108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C79A-359E-87D1-4ECA-4A17BB84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Signin</a:t>
            </a:r>
            <a:r>
              <a:rPr lang="en-US" dirty="0"/>
              <a:t> Student Username/Password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DACA-4678-0F6D-A658-941140F9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Landing Page </a:t>
            </a:r>
          </a:p>
          <a:p>
            <a:pPr lvl="1"/>
            <a:r>
              <a:rPr lang="en-US" dirty="0"/>
              <a:t>Bottom:  Milestones</a:t>
            </a:r>
          </a:p>
          <a:p>
            <a:pPr lvl="1"/>
            <a:r>
              <a:rPr lang="en-US" dirty="0"/>
              <a:t>Top: Tab navigation</a:t>
            </a:r>
          </a:p>
          <a:p>
            <a:pPr lvl="2"/>
            <a:r>
              <a:rPr lang="en-US" dirty="0"/>
              <a:t>Explore Library, Site Map, and Assessment on your own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Nathan Unterman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/>
              <a:t>773  758-0464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71896"/>
            <a:ext cx="5905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E683-59B8-0EB2-62B2-2EAD1951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E664-BB36-FD6E-A820-59D3AC68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</a:t>
            </a:r>
          </a:p>
          <a:p>
            <a:pPr lvl="1"/>
            <a:r>
              <a:rPr lang="en-US" dirty="0"/>
              <a:t>If you are uploading a data file. Select detector, file, and place any comments.</a:t>
            </a:r>
          </a:p>
          <a:p>
            <a:pPr lvl="1"/>
            <a:endParaRPr lang="en-US" dirty="0"/>
          </a:p>
          <a:p>
            <a:r>
              <a:rPr lang="en-US" dirty="0"/>
              <a:t>Geometry</a:t>
            </a:r>
          </a:p>
          <a:p>
            <a:pPr lvl="1"/>
            <a:r>
              <a:rPr lang="en-US" dirty="0"/>
              <a:t>This is where you can create, update, and view YOUR geometry</a:t>
            </a:r>
          </a:p>
        </p:txBody>
      </p:sp>
    </p:spTree>
    <p:extLst>
      <p:ext uri="{BB962C8B-B14F-4D97-AF65-F5344CB8AC3E}">
        <p14:creationId xmlns:p14="http://schemas.microsoft.com/office/powerpoint/2010/main" val="208325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E4F9-0561-7785-5D1C-2869A3DE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2" y="0"/>
            <a:ext cx="10515600" cy="1325563"/>
          </a:xfrm>
        </p:spPr>
        <p:txBody>
          <a:bodyPr/>
          <a:lstStyle/>
          <a:p>
            <a:r>
              <a:rPr lang="en-US" dirty="0"/>
              <a:t>Data --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811B-74C7-AE13-3011-2F24C624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11" y="1126780"/>
            <a:ext cx="10647931" cy="5340280"/>
          </a:xfrm>
        </p:spPr>
        <p:txBody>
          <a:bodyPr/>
          <a:lstStyle/>
          <a:p>
            <a:r>
              <a:rPr lang="en-US" dirty="0"/>
              <a:t>If your </a:t>
            </a:r>
            <a:r>
              <a:rPr lang="en-US" dirty="0" err="1"/>
              <a:t>birthDAY</a:t>
            </a:r>
            <a:r>
              <a:rPr lang="en-US" dirty="0"/>
              <a:t> is an </a:t>
            </a:r>
            <a:r>
              <a:rPr lang="en-US" b="1" dirty="0"/>
              <a:t>odd</a:t>
            </a:r>
            <a:r>
              <a:rPr lang="en-US" dirty="0"/>
              <a:t> number:</a:t>
            </a:r>
          </a:p>
          <a:p>
            <a:pPr lvl="1"/>
            <a:r>
              <a:rPr lang="en-US" dirty="0"/>
              <a:t>School     New Trier High School</a:t>
            </a:r>
          </a:p>
          <a:p>
            <a:pPr lvl="1"/>
            <a:r>
              <a:rPr lang="en-US" dirty="0"/>
              <a:t>Select 8-14 June 2022  DAQ 6906</a:t>
            </a:r>
          </a:p>
          <a:p>
            <a:pPr lvl="1"/>
            <a:r>
              <a:rPr lang="en-US" dirty="0"/>
              <a:t>Run flux study, channel 2  Make bin width 30 minutes. Rerun, but start graph at a flux (y-axis) of 2500.</a:t>
            </a:r>
          </a:p>
          <a:p>
            <a:pPr lvl="1"/>
            <a:r>
              <a:rPr lang="en-US" dirty="0"/>
              <a:t>Rerun, but for a bin size of 10 minutes.</a:t>
            </a:r>
          </a:p>
          <a:p>
            <a:pPr lvl="1"/>
            <a:endParaRPr lang="en-US" dirty="0"/>
          </a:p>
          <a:p>
            <a:r>
              <a:rPr lang="en-US" dirty="0"/>
              <a:t>If your </a:t>
            </a:r>
            <a:r>
              <a:rPr lang="en-US" dirty="0" err="1"/>
              <a:t>birthDAY</a:t>
            </a:r>
            <a:r>
              <a:rPr lang="en-US" dirty="0"/>
              <a:t> is an </a:t>
            </a:r>
            <a:r>
              <a:rPr lang="en-US" b="1" dirty="0"/>
              <a:t>even</a:t>
            </a:r>
            <a:r>
              <a:rPr lang="en-US" dirty="0"/>
              <a:t> number:</a:t>
            </a:r>
          </a:p>
          <a:p>
            <a:pPr lvl="1"/>
            <a:r>
              <a:rPr lang="en-US" dirty="0"/>
              <a:t>School     New Trier High School</a:t>
            </a:r>
          </a:p>
          <a:p>
            <a:pPr lvl="1"/>
            <a:r>
              <a:rPr lang="en-US" dirty="0"/>
              <a:t>Select the first  7 (seven) days of May, DAQ 6906</a:t>
            </a:r>
          </a:p>
          <a:p>
            <a:pPr lvl="1"/>
            <a:r>
              <a:rPr lang="en-US" dirty="0"/>
              <a:t>Run flux study, channel 3 with a bin width of 60 minutes.  Comment on 3.May.2022</a:t>
            </a:r>
          </a:p>
          <a:p>
            <a:pPr lvl="1"/>
            <a:r>
              <a:rPr lang="en-US" dirty="0"/>
              <a:t>Rerun, but start graph at a flux (y-axis) of 8000.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3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E6AE-AB8B-7A7D-D7AF-7F92A930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Shower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6FB31-C2FA-81A8-19BE-89D951076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want to know?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ECEA30-AC7F-8E8F-0EC2-5EA6666920D9}"/>
              </a:ext>
            </a:extLst>
          </p:cNvPr>
          <p:cNvGrpSpPr/>
          <p:nvPr/>
        </p:nvGrpSpPr>
        <p:grpSpPr>
          <a:xfrm>
            <a:off x="4704523" y="2845905"/>
            <a:ext cx="2365512" cy="1872663"/>
            <a:chOff x="4704523" y="2845905"/>
            <a:chExt cx="2365512" cy="1872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E329D3-64A6-FD6A-1C1D-F6B38929E939}"/>
                </a:ext>
              </a:extLst>
            </p:cNvPr>
            <p:cNvSpPr/>
            <p:nvPr/>
          </p:nvSpPr>
          <p:spPr>
            <a:xfrm>
              <a:off x="4704523" y="4085777"/>
              <a:ext cx="662608" cy="63279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544A60-5BA0-C0F5-46CF-8C9900404E9C}"/>
                </a:ext>
              </a:extLst>
            </p:cNvPr>
            <p:cNvSpPr/>
            <p:nvPr/>
          </p:nvSpPr>
          <p:spPr>
            <a:xfrm>
              <a:off x="6407427" y="4077494"/>
              <a:ext cx="662608" cy="63279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C7B9EC-AEE0-884E-9778-2BEF8E7027A3}"/>
                </a:ext>
              </a:extLst>
            </p:cNvPr>
            <p:cNvSpPr/>
            <p:nvPr/>
          </p:nvSpPr>
          <p:spPr>
            <a:xfrm>
              <a:off x="5433392" y="2845905"/>
              <a:ext cx="662608" cy="63279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549D-50BC-12F8-A12C-E9294677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∆  Shower  Experiment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8687-2A8C-AF25-B15C-94111D4C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we analyze the data? </a:t>
            </a:r>
          </a:p>
          <a:p>
            <a:endParaRPr lang="en-US" dirty="0"/>
          </a:p>
          <a:p>
            <a:r>
              <a:rPr lang="en-US" dirty="0"/>
              <a:t>What do we need to look for?</a:t>
            </a:r>
          </a:p>
        </p:txBody>
      </p:sp>
    </p:spTree>
    <p:extLst>
      <p:ext uri="{BB962C8B-B14F-4D97-AF65-F5344CB8AC3E}">
        <p14:creationId xmlns:p14="http://schemas.microsoft.com/office/powerpoint/2010/main" val="36636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7BB3-7638-828D-F385-FBAF0B86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∆  Shower  DAQ 6690  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3576-D722-20A6-4C62-78F7F04C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6.Sep 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4.Nov (2)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4.Nov (3)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4.Nov (4)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4.Nov (5) + 5.Nov 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5.Nov (2)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5.Nov (3)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6.Nov (3)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4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AECC-F317-9561-C66B-360DF660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25B0-1555-2FB6-B5C1-D8DDFCFCE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64202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1D2A-31DE-391B-F600-9986554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 and Angle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64CB-78DF-C2F8-2FB9-6682D08F2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  </a:t>
            </a:r>
            <a:r>
              <a:rPr lang="en-US" dirty="0" err="1"/>
              <a:t>QNet</a:t>
            </a:r>
            <a:r>
              <a:rPr lang="en-US" dirty="0"/>
              <a:t> files for Clean Analysis</a:t>
            </a:r>
          </a:p>
          <a:p>
            <a:endParaRPr lang="en-US" dirty="0"/>
          </a:p>
          <a:p>
            <a:r>
              <a:rPr lang="en-US" dirty="0"/>
              <a:t>Select TOF and Angle Acceptance 6845 tab</a:t>
            </a:r>
          </a:p>
          <a:p>
            <a:endParaRPr lang="en-US" dirty="0"/>
          </a:p>
          <a:p>
            <a:r>
              <a:rPr lang="en-US" dirty="0"/>
              <a:t>Odd Line Numbers:  find speed of muon</a:t>
            </a:r>
          </a:p>
          <a:p>
            <a:r>
              <a:rPr lang="en-US" dirty="0"/>
              <a:t>Even Line Numbers:  find relationship with Angle Acceptance</a:t>
            </a:r>
          </a:p>
        </p:txBody>
      </p:sp>
    </p:spTree>
    <p:extLst>
      <p:ext uri="{BB962C8B-B14F-4D97-AF65-F5344CB8AC3E}">
        <p14:creationId xmlns:p14="http://schemas.microsoft.com/office/powerpoint/2010/main" val="184340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9790-B3DD-F63E-B56D-E154C41C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AF022-A158-E32A-B2A9-DA40AA5E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Muon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Events versus Angle of Acceptance</a:t>
            </a:r>
          </a:p>
        </p:txBody>
      </p:sp>
    </p:spTree>
    <p:extLst>
      <p:ext uri="{BB962C8B-B14F-4D97-AF65-F5344CB8AC3E}">
        <p14:creationId xmlns:p14="http://schemas.microsoft.com/office/powerpoint/2010/main" val="146555140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224</TotalTime>
  <Words>460</Words>
  <Application>Microsoft Office PowerPoint</Application>
  <PresentationFormat>Widescreen</PresentationFormat>
  <Paragraphs>87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Depth</vt:lpstr>
      <vt:lpstr>Introduction to eLab</vt:lpstr>
      <vt:lpstr>Upload</vt:lpstr>
      <vt:lpstr>Data -- Flux</vt:lpstr>
      <vt:lpstr>Triangle Shower</vt:lpstr>
      <vt:lpstr>∆  Shower  Experiment Design</vt:lpstr>
      <vt:lpstr>∆  Shower  DAQ 6690   2015</vt:lpstr>
      <vt:lpstr>Report Out</vt:lpstr>
      <vt:lpstr>TOF and Angle Acceptance</vt:lpstr>
      <vt:lpstr>Report Out</vt:lpstr>
      <vt:lpstr>Questions?</vt:lpstr>
      <vt:lpstr>Signin</vt:lpstr>
      <vt:lpstr>Signin Student Username/Password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eLab</dc:title>
  <dc:creator>Nathan Unterman</dc:creator>
  <cp:lastModifiedBy>Nathan Unterman</cp:lastModifiedBy>
  <cp:revision>3</cp:revision>
  <dcterms:created xsi:type="dcterms:W3CDTF">2022-07-27T00:13:57Z</dcterms:created>
  <dcterms:modified xsi:type="dcterms:W3CDTF">2022-07-27T13:40:49Z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