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102475" cy="9388475"/>
  <p:custDataLst>
    <p:tags r:id="rId3"/>
  </p:custDataLst>
  <p:defaultTextStyle>
    <a:defPPr>
      <a:defRPr lang="en-US"/>
    </a:defPPr>
    <a:lvl1pPr algn="l" rtl="0" fontAlgn="base">
      <a:spcBef>
        <a:spcPct val="0"/>
      </a:spcBef>
      <a:spcAft>
        <a:spcPct val="0"/>
      </a:spcAft>
      <a:defRPr sz="9100" kern="1200">
        <a:solidFill>
          <a:schemeClr val="tx1"/>
        </a:solidFill>
        <a:latin typeface="Arial"/>
        <a:ea typeface="+mn-ea"/>
        <a:cs typeface="+mn-cs"/>
      </a:defRPr>
    </a:lvl1pPr>
    <a:lvl2pPr marL="457128" algn="l" rtl="0" fontAlgn="base">
      <a:spcBef>
        <a:spcPct val="0"/>
      </a:spcBef>
      <a:spcAft>
        <a:spcPct val="0"/>
      </a:spcAft>
      <a:defRPr sz="9100" kern="1200">
        <a:solidFill>
          <a:schemeClr val="tx1"/>
        </a:solidFill>
        <a:latin typeface="Arial"/>
        <a:ea typeface="+mn-ea"/>
        <a:cs typeface="+mn-cs"/>
      </a:defRPr>
    </a:lvl2pPr>
    <a:lvl3pPr marL="914256" algn="l" rtl="0" fontAlgn="base">
      <a:spcBef>
        <a:spcPct val="0"/>
      </a:spcBef>
      <a:spcAft>
        <a:spcPct val="0"/>
      </a:spcAft>
      <a:defRPr sz="9100" kern="1200">
        <a:solidFill>
          <a:schemeClr val="tx1"/>
        </a:solidFill>
        <a:latin typeface="Arial"/>
        <a:ea typeface="+mn-ea"/>
        <a:cs typeface="+mn-cs"/>
      </a:defRPr>
    </a:lvl3pPr>
    <a:lvl4pPr marL="1371379" algn="l" rtl="0" fontAlgn="base">
      <a:spcBef>
        <a:spcPct val="0"/>
      </a:spcBef>
      <a:spcAft>
        <a:spcPct val="0"/>
      </a:spcAft>
      <a:defRPr sz="9100" kern="1200">
        <a:solidFill>
          <a:schemeClr val="tx1"/>
        </a:solidFill>
        <a:latin typeface="Arial"/>
        <a:ea typeface="+mn-ea"/>
        <a:cs typeface="+mn-cs"/>
      </a:defRPr>
    </a:lvl4pPr>
    <a:lvl5pPr marL="1828507" algn="l" rtl="0" fontAlgn="base">
      <a:spcBef>
        <a:spcPct val="0"/>
      </a:spcBef>
      <a:spcAft>
        <a:spcPct val="0"/>
      </a:spcAft>
      <a:defRPr sz="9100" kern="1200">
        <a:solidFill>
          <a:schemeClr val="tx1"/>
        </a:solidFill>
        <a:latin typeface="Arial"/>
        <a:ea typeface="+mn-ea"/>
        <a:cs typeface="+mn-cs"/>
      </a:defRPr>
    </a:lvl5pPr>
    <a:lvl6pPr marL="2285635" algn="l" defTabSz="914256" rtl="0" eaLnBrk="1" latinLnBrk="0" hangingPunct="1">
      <a:defRPr sz="9100" kern="1200">
        <a:solidFill>
          <a:schemeClr val="tx1"/>
        </a:solidFill>
        <a:latin typeface="Arial"/>
        <a:ea typeface="+mn-ea"/>
        <a:cs typeface="+mn-cs"/>
      </a:defRPr>
    </a:lvl6pPr>
    <a:lvl7pPr marL="2742763" algn="l" defTabSz="914256" rtl="0" eaLnBrk="1" latinLnBrk="0" hangingPunct="1">
      <a:defRPr sz="9100" kern="1200">
        <a:solidFill>
          <a:schemeClr val="tx1"/>
        </a:solidFill>
        <a:latin typeface="Arial"/>
        <a:ea typeface="+mn-ea"/>
        <a:cs typeface="+mn-cs"/>
      </a:defRPr>
    </a:lvl7pPr>
    <a:lvl8pPr marL="3199886" algn="l" defTabSz="914256" rtl="0" eaLnBrk="1" latinLnBrk="0" hangingPunct="1">
      <a:defRPr sz="9100" kern="1200">
        <a:solidFill>
          <a:schemeClr val="tx1"/>
        </a:solidFill>
        <a:latin typeface="Arial"/>
        <a:ea typeface="+mn-ea"/>
        <a:cs typeface="+mn-cs"/>
      </a:defRPr>
    </a:lvl8pPr>
    <a:lvl9pPr marL="3657014" algn="l" defTabSz="914256" rtl="0" eaLnBrk="1" latinLnBrk="0" hangingPunct="1">
      <a:defRPr sz="91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8F4"/>
    <a:srgbClr val="FFCCCC"/>
    <a:srgbClr val="0066FF"/>
    <a:srgbClr val="CCECFF"/>
    <a:srgbClr val="001E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15" d="100"/>
          <a:sy n="15" d="100"/>
        </p:scale>
        <p:origin x="212" y="8"/>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about:blank"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00" b="0" i="0" u="none" strike="noStrike" baseline="0">
                <a:solidFill>
                  <a:srgbClr val="000000"/>
                </a:solidFill>
                <a:latin typeface="Arial"/>
                <a:ea typeface="Arial"/>
                <a:cs typeface="Arial"/>
              </a:defRPr>
            </a:pPr>
            <a:r>
              <a:rPr lang="en-US" dirty="0"/>
              <a:t>Combined Data </a:t>
            </a:r>
            <a:r>
              <a:rPr lang="en-US" dirty="0" smtClean="0"/>
              <a:t>for Counter1</a:t>
            </a:r>
            <a:endParaRPr lang="en-US" dirty="0"/>
          </a:p>
        </c:rich>
      </c:tx>
      <c:layout>
        <c:manualLayout>
          <c:xMode val="edge"/>
          <c:yMode val="edge"/>
          <c:x val="0.31654683533410799"/>
          <c:y val="3.7500077196232801E-2"/>
        </c:manualLayout>
      </c:layout>
      <c:overlay val="0"/>
      <c:spPr>
        <a:noFill/>
        <a:ln w="25400">
          <a:noFill/>
        </a:ln>
      </c:spPr>
    </c:title>
    <c:autoTitleDeleted val="0"/>
    <c:plotArea>
      <c:layout>
        <c:manualLayout>
          <c:layoutTarget val="inner"/>
          <c:xMode val="edge"/>
          <c:yMode val="edge"/>
          <c:x val="0.133196721311475"/>
          <c:y val="0.31176515361493801"/>
          <c:w val="0.63114754098360704"/>
          <c:h val="0.49411835667273202"/>
        </c:manualLayout>
      </c:layout>
      <c:scatterChart>
        <c:scatterStyle val="lineMarker"/>
        <c:varyColors val="0"/>
        <c:ser>
          <c:idx val="0"/>
          <c:order val="0"/>
          <c:tx>
            <c:strRef>
              <c:f>Data!$G$20</c:f>
              <c:strCache>
                <c:ptCount val="1"/>
                <c:pt idx="0">
                  <c:v>S0</c:v>
                </c:pt>
              </c:strCache>
            </c:strRef>
          </c:tx>
          <c:spPr>
            <a:ln w="38100">
              <a:solidFill>
                <a:srgbClr val="004586"/>
              </a:solidFill>
              <a:prstDash val="solid"/>
            </a:ln>
          </c:spPr>
          <c:marker>
            <c:symbol val="square"/>
            <c:size val="7"/>
            <c:spPr>
              <a:solidFill>
                <a:srgbClr val="004586"/>
              </a:solidFill>
              <a:ln>
                <a:solidFill>
                  <a:srgbClr val="004586"/>
                </a:solidFill>
                <a:prstDash val="solid"/>
              </a:ln>
            </c:spPr>
          </c:marker>
          <c:xVal>
            <c:numRef>
              <c:f>Data!$C$21:$C$38</c:f>
              <c:numCache>
                <c:formatCode>General</c:formatCode>
                <c:ptCount val="18"/>
                <c:pt idx="1">
                  <c:v>0.65600000000000003</c:v>
                </c:pt>
                <c:pt idx="2">
                  <c:v>0.66400000000000003</c:v>
                </c:pt>
                <c:pt idx="3">
                  <c:v>0.7</c:v>
                </c:pt>
                <c:pt idx="4">
                  <c:v>0.73099999999999998</c:v>
                </c:pt>
                <c:pt idx="5">
                  <c:v>0.76500000000000001</c:v>
                </c:pt>
                <c:pt idx="6">
                  <c:v>0.79100000000000004</c:v>
                </c:pt>
                <c:pt idx="7">
                  <c:v>0.79900000000000004</c:v>
                </c:pt>
                <c:pt idx="8">
                  <c:v>0.81599999999999995</c:v>
                </c:pt>
                <c:pt idx="9">
                  <c:v>0.82899999999999996</c:v>
                </c:pt>
                <c:pt idx="10">
                  <c:v>0.83899999999999997</c:v>
                </c:pt>
                <c:pt idx="11">
                  <c:v>0.85499999999999998</c:v>
                </c:pt>
                <c:pt idx="12">
                  <c:v>0.87</c:v>
                </c:pt>
                <c:pt idx="13">
                  <c:v>0.91100000000000003</c:v>
                </c:pt>
              </c:numCache>
            </c:numRef>
          </c:xVal>
          <c:yVal>
            <c:numRef>
              <c:f>Data!$G$21:$G$38</c:f>
              <c:numCache>
                <c:formatCode>General</c:formatCode>
                <c:ptCount val="18"/>
                <c:pt idx="0">
                  <c:v>0</c:v>
                </c:pt>
                <c:pt idx="1">
                  <c:v>2955</c:v>
                </c:pt>
                <c:pt idx="2">
                  <c:v>2953</c:v>
                </c:pt>
                <c:pt idx="3">
                  <c:v>2985</c:v>
                </c:pt>
                <c:pt idx="4">
                  <c:v>3021</c:v>
                </c:pt>
                <c:pt idx="5">
                  <c:v>3067</c:v>
                </c:pt>
                <c:pt idx="6">
                  <c:v>3027</c:v>
                </c:pt>
                <c:pt idx="7">
                  <c:v>2992</c:v>
                </c:pt>
                <c:pt idx="8">
                  <c:v>2913</c:v>
                </c:pt>
                <c:pt idx="9">
                  <c:v>2991</c:v>
                </c:pt>
                <c:pt idx="10">
                  <c:v>3098</c:v>
                </c:pt>
                <c:pt idx="11">
                  <c:v>3089</c:v>
                </c:pt>
                <c:pt idx="12">
                  <c:v>2942</c:v>
                </c:pt>
                <c:pt idx="13">
                  <c:v>2963</c:v>
                </c:pt>
                <c:pt idx="14">
                  <c:v>0</c:v>
                </c:pt>
                <c:pt idx="15">
                  <c:v>0</c:v>
                </c:pt>
                <c:pt idx="16">
                  <c:v>0</c:v>
                </c:pt>
                <c:pt idx="17">
                  <c:v>0</c:v>
                </c:pt>
              </c:numCache>
            </c:numRef>
          </c:yVal>
          <c:smooth val="0"/>
        </c:ser>
        <c:ser>
          <c:idx val="1"/>
          <c:order val="1"/>
          <c:tx>
            <c:strRef>
              <c:f>Data!$I$20</c:f>
              <c:strCache>
                <c:ptCount val="1"/>
                <c:pt idx="0">
                  <c:v>S1</c:v>
                </c:pt>
              </c:strCache>
            </c:strRef>
          </c:tx>
          <c:spPr>
            <a:ln w="38100">
              <a:solidFill>
                <a:srgbClr val="FF420E"/>
              </a:solidFill>
              <a:prstDash val="solid"/>
            </a:ln>
          </c:spPr>
          <c:marker>
            <c:symbol val="diamond"/>
            <c:size val="7"/>
            <c:spPr>
              <a:solidFill>
                <a:srgbClr val="FF420E"/>
              </a:solidFill>
              <a:ln>
                <a:solidFill>
                  <a:srgbClr val="FF420E"/>
                </a:solidFill>
                <a:prstDash val="solid"/>
              </a:ln>
            </c:spPr>
          </c:marker>
          <c:xVal>
            <c:numRef>
              <c:f>Data!$C$21:$C$38</c:f>
              <c:numCache>
                <c:formatCode>General</c:formatCode>
                <c:ptCount val="18"/>
                <c:pt idx="1">
                  <c:v>0.65600000000000003</c:v>
                </c:pt>
                <c:pt idx="2">
                  <c:v>0.66400000000000003</c:v>
                </c:pt>
                <c:pt idx="3">
                  <c:v>0.7</c:v>
                </c:pt>
                <c:pt idx="4">
                  <c:v>0.73099999999999998</c:v>
                </c:pt>
                <c:pt idx="5">
                  <c:v>0.76500000000000001</c:v>
                </c:pt>
                <c:pt idx="6">
                  <c:v>0.79100000000000004</c:v>
                </c:pt>
                <c:pt idx="7">
                  <c:v>0.79900000000000004</c:v>
                </c:pt>
                <c:pt idx="8">
                  <c:v>0.81599999999999995</c:v>
                </c:pt>
                <c:pt idx="9">
                  <c:v>0.82899999999999996</c:v>
                </c:pt>
                <c:pt idx="10">
                  <c:v>0.83899999999999997</c:v>
                </c:pt>
                <c:pt idx="11">
                  <c:v>0.85499999999999998</c:v>
                </c:pt>
                <c:pt idx="12">
                  <c:v>0.87</c:v>
                </c:pt>
                <c:pt idx="13">
                  <c:v>0.91100000000000003</c:v>
                </c:pt>
              </c:numCache>
            </c:numRef>
          </c:xVal>
          <c:yVal>
            <c:numRef>
              <c:f>Data!$I$21:$I$38</c:f>
              <c:numCache>
                <c:formatCode>General</c:formatCode>
                <c:ptCount val="18"/>
                <c:pt idx="0">
                  <c:v>0</c:v>
                </c:pt>
                <c:pt idx="1">
                  <c:v>21</c:v>
                </c:pt>
                <c:pt idx="2">
                  <c:v>26</c:v>
                </c:pt>
                <c:pt idx="3">
                  <c:v>91</c:v>
                </c:pt>
                <c:pt idx="4">
                  <c:v>221</c:v>
                </c:pt>
                <c:pt idx="5">
                  <c:v>543</c:v>
                </c:pt>
                <c:pt idx="6">
                  <c:v>803</c:v>
                </c:pt>
                <c:pt idx="7">
                  <c:v>931</c:v>
                </c:pt>
                <c:pt idx="8">
                  <c:v>939</c:v>
                </c:pt>
                <c:pt idx="9">
                  <c:v>1055</c:v>
                </c:pt>
                <c:pt idx="10">
                  <c:v>1165</c:v>
                </c:pt>
                <c:pt idx="11">
                  <c:v>1349</c:v>
                </c:pt>
                <c:pt idx="12">
                  <c:v>1898</c:v>
                </c:pt>
                <c:pt idx="13">
                  <c:v>2507</c:v>
                </c:pt>
                <c:pt idx="14">
                  <c:v>0</c:v>
                </c:pt>
                <c:pt idx="15">
                  <c:v>0</c:v>
                </c:pt>
                <c:pt idx="16">
                  <c:v>0</c:v>
                </c:pt>
                <c:pt idx="17">
                  <c:v>0</c:v>
                </c:pt>
              </c:numCache>
            </c:numRef>
          </c:yVal>
          <c:smooth val="0"/>
        </c:ser>
        <c:ser>
          <c:idx val="2"/>
          <c:order val="2"/>
          <c:tx>
            <c:strRef>
              <c:f>Data!$K$58</c:f>
              <c:strCache>
                <c:ptCount val="1"/>
                <c:pt idx="0">
                  <c:v>Coincidence</c:v>
                </c:pt>
              </c:strCache>
            </c:strRef>
          </c:tx>
          <c:spPr>
            <a:ln w="38100">
              <a:solidFill>
                <a:srgbClr val="FFD320"/>
              </a:solidFill>
              <a:prstDash val="solid"/>
            </a:ln>
          </c:spPr>
          <c:marker>
            <c:symbol val="dash"/>
            <c:size val="7"/>
            <c:spPr>
              <a:noFill/>
              <a:ln>
                <a:solidFill>
                  <a:srgbClr val="FFD320"/>
                </a:solidFill>
                <a:prstDash val="solid"/>
              </a:ln>
            </c:spPr>
          </c:marker>
          <c:xVal>
            <c:numRef>
              <c:f>Data!$C$21:$C$38</c:f>
              <c:numCache>
                <c:formatCode>General</c:formatCode>
                <c:ptCount val="18"/>
                <c:pt idx="1">
                  <c:v>0.65600000000000003</c:v>
                </c:pt>
                <c:pt idx="2">
                  <c:v>0.66400000000000003</c:v>
                </c:pt>
                <c:pt idx="3">
                  <c:v>0.7</c:v>
                </c:pt>
                <c:pt idx="4">
                  <c:v>0.73099999999999998</c:v>
                </c:pt>
                <c:pt idx="5">
                  <c:v>0.76500000000000001</c:v>
                </c:pt>
                <c:pt idx="6">
                  <c:v>0.79100000000000004</c:v>
                </c:pt>
                <c:pt idx="7">
                  <c:v>0.79900000000000004</c:v>
                </c:pt>
                <c:pt idx="8">
                  <c:v>0.81599999999999995</c:v>
                </c:pt>
                <c:pt idx="9">
                  <c:v>0.82899999999999996</c:v>
                </c:pt>
                <c:pt idx="10">
                  <c:v>0.83899999999999997</c:v>
                </c:pt>
                <c:pt idx="11">
                  <c:v>0.85499999999999998</c:v>
                </c:pt>
                <c:pt idx="12">
                  <c:v>0.87</c:v>
                </c:pt>
                <c:pt idx="13">
                  <c:v>0.91100000000000003</c:v>
                </c:pt>
              </c:numCache>
            </c:numRef>
          </c:xVal>
          <c:yVal>
            <c:numRef>
              <c:f>Data!$K$21:$K$38</c:f>
              <c:numCache>
                <c:formatCode>General</c:formatCode>
                <c:ptCount val="18"/>
                <c:pt idx="0">
                  <c:v>0</c:v>
                </c:pt>
                <c:pt idx="1">
                  <c:v>10</c:v>
                </c:pt>
                <c:pt idx="2">
                  <c:v>14</c:v>
                </c:pt>
                <c:pt idx="3">
                  <c:v>41</c:v>
                </c:pt>
                <c:pt idx="4">
                  <c:v>117</c:v>
                </c:pt>
                <c:pt idx="5">
                  <c:v>331</c:v>
                </c:pt>
                <c:pt idx="6">
                  <c:v>478</c:v>
                </c:pt>
                <c:pt idx="7">
                  <c:v>533</c:v>
                </c:pt>
                <c:pt idx="8">
                  <c:v>538</c:v>
                </c:pt>
                <c:pt idx="9">
                  <c:v>521</c:v>
                </c:pt>
                <c:pt idx="10">
                  <c:v>541</c:v>
                </c:pt>
                <c:pt idx="11">
                  <c:v>556</c:v>
                </c:pt>
                <c:pt idx="12">
                  <c:v>594</c:v>
                </c:pt>
                <c:pt idx="13">
                  <c:v>534</c:v>
                </c:pt>
                <c:pt idx="14">
                  <c:v>0</c:v>
                </c:pt>
                <c:pt idx="15">
                  <c:v>0</c:v>
                </c:pt>
                <c:pt idx="16">
                  <c:v>0</c:v>
                </c:pt>
                <c:pt idx="17">
                  <c:v>0</c:v>
                </c:pt>
              </c:numCache>
            </c:numRef>
          </c:yVal>
          <c:smooth val="0"/>
        </c:ser>
        <c:dLbls>
          <c:showLegendKey val="0"/>
          <c:showVal val="0"/>
          <c:showCatName val="0"/>
          <c:showSerName val="0"/>
          <c:showPercent val="0"/>
          <c:showBubbleSize val="0"/>
        </c:dLbls>
        <c:axId val="389828744"/>
        <c:axId val="389829136"/>
      </c:scatterChart>
      <c:valAx>
        <c:axId val="389828744"/>
        <c:scaling>
          <c:orientation val="minMax"/>
          <c:min val="0.5"/>
        </c:scaling>
        <c:delete val="0"/>
        <c:axPos val="b"/>
        <c:majorGridlines>
          <c:spPr>
            <a:ln w="3175">
              <a:solidFill>
                <a:srgbClr val="B3B3B3"/>
              </a:solidFill>
              <a:prstDash val="solid"/>
            </a:ln>
          </c:spPr>
        </c:majorGridlines>
        <c:minorGridlines>
          <c:spPr>
            <a:ln w="3175">
              <a:solidFill>
                <a:srgbClr val="B3B3B3"/>
              </a:solidFill>
              <a:prstDash val="solid"/>
            </a:ln>
          </c:spPr>
        </c:minorGridlines>
        <c:title>
          <c:tx>
            <c:rich>
              <a:bodyPr/>
              <a:lstStyle/>
              <a:p>
                <a:pPr>
                  <a:defRPr sz="900" b="0" i="0" u="none" strike="noStrike" baseline="0">
                    <a:solidFill>
                      <a:srgbClr val="000000"/>
                    </a:solidFill>
                    <a:latin typeface="Arial"/>
                    <a:ea typeface="Arial"/>
                    <a:cs typeface="Arial"/>
                  </a:defRPr>
                </a:pPr>
                <a:r>
                  <a:rPr lang="en-US"/>
                  <a:t>Counter 1 PMT Voltage (Volts)</a:t>
                </a:r>
              </a:p>
            </c:rich>
          </c:tx>
          <c:layout>
            <c:manualLayout>
              <c:xMode val="edge"/>
              <c:yMode val="edge"/>
              <c:x val="0.287769889419561"/>
              <c:y val="0.87916504554577801"/>
            </c:manualLayout>
          </c:layout>
          <c:overlay val="0"/>
          <c:spPr>
            <a:noFill/>
            <a:ln w="25400">
              <a:noFill/>
            </a:ln>
          </c:spPr>
        </c:title>
        <c:numFmt formatCode="General" sourceLinked="1"/>
        <c:majorTickMark val="out"/>
        <c:minorTickMark val="none"/>
        <c:tickLblPos val="nextTo"/>
        <c:spPr>
          <a:ln w="3175">
            <a:solidFill>
              <a:srgbClr val="B3B3B3"/>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89829136"/>
        <c:crossesAt val="0"/>
        <c:crossBetween val="midCat"/>
      </c:valAx>
      <c:valAx>
        <c:axId val="389829136"/>
        <c:scaling>
          <c:orientation val="minMax"/>
        </c:scaling>
        <c:delete val="0"/>
        <c:axPos val="l"/>
        <c:majorGridlines>
          <c:spPr>
            <a:ln w="3175">
              <a:solidFill>
                <a:srgbClr val="B3B3B3"/>
              </a:solidFill>
              <a:prstDash val="solid"/>
            </a:ln>
          </c:spPr>
        </c:majorGridlines>
        <c:title>
          <c:tx>
            <c:rich>
              <a:bodyPr/>
              <a:lstStyle/>
              <a:p>
                <a:pPr>
                  <a:defRPr sz="900" b="0" i="0" u="none" strike="noStrike" baseline="0">
                    <a:solidFill>
                      <a:srgbClr val="000000"/>
                    </a:solidFill>
                    <a:latin typeface="Arial"/>
                    <a:ea typeface="Arial"/>
                    <a:cs typeface="Arial"/>
                  </a:defRPr>
                </a:pPr>
                <a:r>
                  <a:rPr lang="en-US"/>
                  <a:t>Counts per Minute</a:t>
                </a:r>
              </a:p>
            </c:rich>
          </c:tx>
          <c:layout>
            <c:manualLayout>
              <c:xMode val="edge"/>
              <c:yMode val="edge"/>
              <c:x val="3.5971128608924E-2"/>
              <c:y val="0.345832638567238"/>
            </c:manualLayout>
          </c:layout>
          <c:overlay val="0"/>
          <c:spPr>
            <a:noFill/>
            <a:ln w="25400">
              <a:noFill/>
            </a:ln>
          </c:spPr>
        </c:title>
        <c:numFmt formatCode="General" sourceLinked="1"/>
        <c:majorTickMark val="out"/>
        <c:minorTickMark val="none"/>
        <c:tickLblPos val="nextTo"/>
        <c:spPr>
          <a:ln w="3175">
            <a:solidFill>
              <a:srgbClr val="B3B3B3"/>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389828744"/>
        <c:crossesAt val="0"/>
        <c:crossBetween val="midCat"/>
      </c:valAx>
      <c:spPr>
        <a:solidFill>
          <a:srgbClr val="CCFFFF"/>
        </a:solidFill>
        <a:ln w="3175">
          <a:solidFill>
            <a:srgbClr val="B3B3B3"/>
          </a:solidFill>
          <a:prstDash val="solid"/>
        </a:ln>
      </c:spPr>
    </c:plotArea>
    <c:legend>
      <c:legendPos val="r"/>
      <c:layout>
        <c:manualLayout>
          <c:xMode val="edge"/>
          <c:yMode val="edge"/>
          <c:x val="0.78893442622950904"/>
          <c:y val="0.49705944109927502"/>
          <c:w val="0.20286885245901601"/>
          <c:h val="0.12941207349081399"/>
        </c:manualLayout>
      </c:layout>
      <c:overlay val="0"/>
      <c:spPr>
        <a:noFill/>
        <a:ln w="25400">
          <a:noFill/>
        </a:ln>
      </c:spPr>
      <c:txPr>
        <a:bodyPr/>
        <a:lstStyle/>
        <a:p>
          <a:pPr>
            <a:defRPr sz="675" b="0" i="0" u="none" strike="noStrike" baseline="0">
              <a:solidFill>
                <a:srgbClr val="000000"/>
              </a:solidFill>
              <a:latin typeface="Arial"/>
              <a:ea typeface="Arial"/>
              <a:cs typeface="Arial"/>
            </a:defRPr>
          </a:pPr>
          <a:endParaRPr lang="en-US"/>
        </a:p>
      </c:txPr>
    </c:legend>
    <c:plotVisOnly val="1"/>
    <c:dispBlanksAs val="span"/>
    <c:showDLblsOverMax val="0"/>
  </c:chart>
  <c:spPr>
    <a:solidFill>
      <a:srgbClr val="FFFFFF"/>
    </a:solidFill>
    <a:ln w="38100">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81" y="10226678"/>
            <a:ext cx="37306248" cy="7054848"/>
          </a:xfrm>
        </p:spPr>
        <p:txBody>
          <a:bodyPr/>
          <a:lstStyle>
            <a:defPPr>
              <a:defRPr kern="1200" smtId="4294967295"/>
            </a:defPPr>
          </a:lstStyle>
          <a:p>
            <a:r>
              <a:rPr lang="en-US" smtClean="0"/>
              <a:t>Click to edit Master title style</a:t>
            </a:r>
            <a:endParaRPr lang="en-US"/>
          </a:p>
        </p:txBody>
      </p:sp>
      <p:sp>
        <p:nvSpPr>
          <p:cNvPr id="3" name="Subtitle 2"/>
          <p:cNvSpPr>
            <a:spLocks noGrp="1"/>
          </p:cNvSpPr>
          <p:nvPr>
            <p:ph type="subTitle" idx="1"/>
          </p:nvPr>
        </p:nvSpPr>
        <p:spPr>
          <a:xfrm>
            <a:off x="6583363" y="18653129"/>
            <a:ext cx="30724474" cy="8413752"/>
          </a:xfrm>
        </p:spPr>
        <p:txBody>
          <a:bodyPr/>
          <a:lstStyle>
            <a:defPPr>
              <a:defRPr kern="1200" smtId="4294967295"/>
            </a:defPPr>
            <a:lvl1pPr marL="0" indent="0" algn="ctr">
              <a:buNone/>
              <a:defRPr/>
            </a:lvl1pPr>
            <a:lvl2pPr marL="457128" indent="0" algn="ctr">
              <a:buNone/>
              <a:defRPr/>
            </a:lvl2pPr>
            <a:lvl3pPr marL="914256" indent="0" algn="ctr">
              <a:buNone/>
              <a:defRPr/>
            </a:lvl3pPr>
            <a:lvl4pPr marL="1371379" indent="0" algn="ctr">
              <a:buNone/>
              <a:defRPr/>
            </a:lvl4pPr>
            <a:lvl5pPr marL="1828507" indent="0" algn="ctr">
              <a:buNone/>
              <a:defRPr/>
            </a:lvl5pPr>
            <a:lvl6pPr marL="2285635" indent="0" algn="ctr">
              <a:buNone/>
              <a:defRPr/>
            </a:lvl6pPr>
            <a:lvl7pPr marL="2742763" indent="0" algn="ctr">
              <a:buNone/>
              <a:defRPr/>
            </a:lvl7pPr>
            <a:lvl8pPr marL="3199886" indent="0" algn="ctr">
              <a:buNone/>
              <a:defRPr/>
            </a:lvl8pPr>
            <a:lvl9pPr marL="365701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E9E44D62-E9B9-4A1F-9D60-78A1B8BD2136}" type="slidenum">
              <a:rPr lang="en-US"/>
              <a:pPr>
                <a:defRPr/>
              </a:pPr>
              <a:t>‹#›</a:t>
            </a:fld>
            <a:endParaRPr lang="en-US"/>
          </a:p>
        </p:txBody>
      </p:sp>
    </p:spTree>
    <p:extLst>
      <p:ext uri="{BB962C8B-B14F-4D97-AF65-F5344CB8AC3E}">
        <p14:creationId xmlns:p14="http://schemas.microsoft.com/office/powerpoint/2010/main" val="16521274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A277C51-0625-40F0-8A02-D153CC2D7029}" type="slidenum">
              <a:rPr lang="en-US"/>
              <a:pPr>
                <a:defRPr/>
              </a:pPr>
              <a:t>‹#›</a:t>
            </a:fld>
            <a:endParaRPr lang="en-US"/>
          </a:p>
        </p:txBody>
      </p:sp>
    </p:spTree>
    <p:extLst>
      <p:ext uri="{BB962C8B-B14F-4D97-AF65-F5344CB8AC3E}">
        <p14:creationId xmlns:p14="http://schemas.microsoft.com/office/powerpoint/2010/main" val="42428590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7" y="1317626"/>
            <a:ext cx="9875837" cy="28087637"/>
          </a:xfrm>
        </p:spPr>
        <p:txBody>
          <a:bodyPr vert="eaVert"/>
          <a:lstStyle>
            <a:defPPr>
              <a:defRPr kern="1200" smtId="4294967295"/>
            </a:defPPr>
          </a:lstStyle>
          <a:p>
            <a:r>
              <a:rPr lang="en-US" smtClean="0"/>
              <a:t>Click to edit Master title style</a:t>
            </a:r>
            <a:endParaRPr lang="en-US"/>
          </a:p>
        </p:txBody>
      </p:sp>
      <p:sp>
        <p:nvSpPr>
          <p:cNvPr id="3" name="Vertical Text Placeholder 2"/>
          <p:cNvSpPr>
            <a:spLocks noGrp="1"/>
          </p:cNvSpPr>
          <p:nvPr>
            <p:ph type="body" orient="vert" idx="1"/>
          </p:nvPr>
        </p:nvSpPr>
        <p:spPr>
          <a:xfrm>
            <a:off x="2193927" y="1317626"/>
            <a:ext cx="29475110" cy="28087637"/>
          </a:xfrm>
        </p:spPr>
        <p:txBody>
          <a:bodyPr vert="eaVert"/>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6C9A1A37-7051-412A-8F35-8483CD8F48E7}" type="slidenum">
              <a:rPr lang="en-US"/>
              <a:pPr>
                <a:defRPr/>
              </a:pPr>
              <a:t>‹#›</a:t>
            </a:fld>
            <a:endParaRPr lang="en-US"/>
          </a:p>
        </p:txBody>
      </p:sp>
    </p:spTree>
    <p:extLst>
      <p:ext uri="{BB962C8B-B14F-4D97-AF65-F5344CB8AC3E}">
        <p14:creationId xmlns:p14="http://schemas.microsoft.com/office/powerpoint/2010/main" val="370917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idx="1"/>
          </p:nvPr>
        </p:nvSpPr>
        <p:spPr/>
        <p:txBody>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772C493-C7EB-4BEF-9EB3-C72AA1A173D7}" type="slidenum">
              <a:rPr lang="en-US"/>
              <a:pPr>
                <a:defRPr/>
              </a:pPr>
              <a:t>‹#›</a:t>
            </a:fld>
            <a:endParaRPr lang="en-US"/>
          </a:p>
        </p:txBody>
      </p:sp>
    </p:spTree>
    <p:extLst>
      <p:ext uri="{BB962C8B-B14F-4D97-AF65-F5344CB8AC3E}">
        <p14:creationId xmlns:p14="http://schemas.microsoft.com/office/powerpoint/2010/main" val="24289221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439"/>
            <a:ext cx="37307837" cy="6537326"/>
          </a:xfrm>
        </p:spPr>
        <p:txBody>
          <a:bodyPr anchor="t"/>
          <a:lstStyle>
            <a:defPPr>
              <a:defRPr kern="1200" smtId="4294967295"/>
            </a:defPPr>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539"/>
            <a:ext cx="37307837" cy="7200902"/>
          </a:xfrm>
        </p:spPr>
        <p:txBody>
          <a:bodyPr anchor="b"/>
          <a:lstStyle>
            <a:defPPr>
              <a:defRPr kern="1200" smtId="4294967295"/>
            </a:defPPr>
            <a:lvl1pPr marL="0" indent="0">
              <a:buNone/>
              <a:defRPr sz="1900"/>
            </a:lvl1pPr>
            <a:lvl2pPr marL="457128" indent="0">
              <a:buNone/>
              <a:defRPr sz="1900"/>
            </a:lvl2pPr>
            <a:lvl3pPr marL="914256" indent="0">
              <a:buNone/>
              <a:defRPr sz="1400"/>
            </a:lvl3pPr>
            <a:lvl4pPr marL="1371379" indent="0">
              <a:buNone/>
              <a:defRPr sz="1400"/>
            </a:lvl4pPr>
            <a:lvl5pPr marL="1828507" indent="0">
              <a:buNone/>
              <a:defRPr sz="1400"/>
            </a:lvl5pPr>
            <a:lvl6pPr marL="2285635" indent="0">
              <a:buNone/>
              <a:defRPr sz="1400"/>
            </a:lvl6pPr>
            <a:lvl7pPr marL="2742763" indent="0">
              <a:buNone/>
              <a:defRPr sz="1400"/>
            </a:lvl7pPr>
            <a:lvl8pPr marL="3199886" indent="0">
              <a:buNone/>
              <a:defRPr sz="1400"/>
            </a:lvl8pPr>
            <a:lvl9pPr marL="365701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3239EF23-2AC5-4B50-8C9E-5F8D49668A77}" type="slidenum">
              <a:rPr lang="en-US"/>
              <a:pPr>
                <a:defRPr/>
              </a:pPr>
              <a:t>‹#›</a:t>
            </a:fld>
            <a:endParaRPr lang="en-US"/>
          </a:p>
        </p:txBody>
      </p:sp>
    </p:spTree>
    <p:extLst>
      <p:ext uri="{BB962C8B-B14F-4D97-AF65-F5344CB8AC3E}">
        <p14:creationId xmlns:p14="http://schemas.microsoft.com/office/powerpoint/2010/main" val="4486258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Content Placeholder 2"/>
          <p:cNvSpPr>
            <a:spLocks noGrp="1"/>
          </p:cNvSpPr>
          <p:nvPr>
            <p:ph sz="half" idx="1"/>
          </p:nvPr>
        </p:nvSpPr>
        <p:spPr>
          <a:xfrm>
            <a:off x="2193929" y="7680329"/>
            <a:ext cx="19675474" cy="21724939"/>
          </a:xfrm>
        </p:spPr>
        <p:txBody>
          <a:bodyPr/>
          <a:lstStyle>
            <a:defPPr>
              <a:defRPr kern="1200" smtId="4294967295"/>
            </a:defPPr>
            <a:lvl1pPr>
              <a:defRPr sz="29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2" y="7680329"/>
            <a:ext cx="19675474" cy="21724939"/>
          </a:xfrm>
        </p:spPr>
        <p:txBody>
          <a:bodyPr/>
          <a:lstStyle>
            <a:defPPr>
              <a:defRPr kern="1200" smtId="4294967295"/>
            </a:defPPr>
            <a:lvl1pPr>
              <a:defRPr sz="29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BBD8762-0F6F-41F2-8E1E-C5EF6CE7FF3C}" type="slidenum">
              <a:rPr lang="en-US"/>
              <a:pPr>
                <a:defRPr/>
              </a:pPr>
              <a:t>‹#›</a:t>
            </a:fld>
            <a:endParaRPr lang="en-US"/>
          </a:p>
        </p:txBody>
      </p:sp>
    </p:spTree>
    <p:extLst>
      <p:ext uri="{BB962C8B-B14F-4D97-AF65-F5344CB8AC3E}">
        <p14:creationId xmlns:p14="http://schemas.microsoft.com/office/powerpoint/2010/main" val="33053972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2" y="7369176"/>
            <a:ext cx="19392902" cy="3070224"/>
          </a:xfrm>
        </p:spPr>
        <p:txBody>
          <a:bodyPr anchor="b"/>
          <a:lstStyle>
            <a:defPPr>
              <a:defRPr kern="1200" smtId="4294967295"/>
            </a:defPPr>
            <a:lvl1pPr marL="0" indent="0">
              <a:buNone/>
              <a:defRPr sz="2400" b="1"/>
            </a:lvl1pPr>
            <a:lvl2pPr marL="457128" indent="0">
              <a:buNone/>
              <a:defRPr sz="1900" b="1"/>
            </a:lvl2pPr>
            <a:lvl3pPr marL="914256" indent="0">
              <a:buNone/>
              <a:defRPr sz="1900" b="1"/>
            </a:lvl3pPr>
            <a:lvl4pPr marL="1371379" indent="0">
              <a:buNone/>
              <a:defRPr sz="1400" b="1"/>
            </a:lvl4pPr>
            <a:lvl5pPr marL="1828507" indent="0">
              <a:buNone/>
              <a:defRPr sz="1400" b="1"/>
            </a:lvl5pPr>
            <a:lvl6pPr marL="2285635" indent="0">
              <a:buNone/>
              <a:defRPr sz="1400" b="1"/>
            </a:lvl6pPr>
            <a:lvl7pPr marL="2742763" indent="0">
              <a:buNone/>
              <a:defRPr sz="1400" b="1"/>
            </a:lvl7pPr>
            <a:lvl8pPr marL="3199886" indent="0">
              <a:buNone/>
              <a:defRPr sz="1400" b="1"/>
            </a:lvl8pPr>
            <a:lvl9pPr marL="365701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193922" y="10439402"/>
            <a:ext cx="19392902" cy="18965861"/>
          </a:xfrm>
        </p:spPr>
        <p:txBody>
          <a:bodyPr/>
          <a:lstStyle>
            <a:defPPr>
              <a:defRPr kern="1200" smtId="4294967295"/>
            </a:defPPr>
            <a:lvl1pPr>
              <a:defRPr sz="2400"/>
            </a:lvl1pPr>
            <a:lvl2pPr>
              <a:defRPr sz="1900"/>
            </a:lvl2pPr>
            <a:lvl3pPr>
              <a:defRPr sz="19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9" y="7369176"/>
            <a:ext cx="19400837" cy="3070224"/>
          </a:xfrm>
        </p:spPr>
        <p:txBody>
          <a:bodyPr anchor="b"/>
          <a:lstStyle>
            <a:defPPr>
              <a:defRPr kern="1200" smtId="4294967295"/>
            </a:defPPr>
            <a:lvl1pPr marL="0" indent="0">
              <a:buNone/>
              <a:defRPr sz="2400" b="1"/>
            </a:lvl1pPr>
            <a:lvl2pPr marL="457128" indent="0">
              <a:buNone/>
              <a:defRPr sz="1900" b="1"/>
            </a:lvl2pPr>
            <a:lvl3pPr marL="914256" indent="0">
              <a:buNone/>
              <a:defRPr sz="1900" b="1"/>
            </a:lvl3pPr>
            <a:lvl4pPr marL="1371379" indent="0">
              <a:buNone/>
              <a:defRPr sz="1400" b="1"/>
            </a:lvl4pPr>
            <a:lvl5pPr marL="1828507" indent="0">
              <a:buNone/>
              <a:defRPr sz="1400" b="1"/>
            </a:lvl5pPr>
            <a:lvl6pPr marL="2285635" indent="0">
              <a:buNone/>
              <a:defRPr sz="1400" b="1"/>
            </a:lvl6pPr>
            <a:lvl7pPr marL="2742763" indent="0">
              <a:buNone/>
              <a:defRPr sz="1400" b="1"/>
            </a:lvl7pPr>
            <a:lvl8pPr marL="3199886" indent="0">
              <a:buNone/>
              <a:defRPr sz="1400" b="1"/>
            </a:lvl8pPr>
            <a:lvl9pPr marL="365701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22296439" y="10439402"/>
            <a:ext cx="19400837" cy="18965861"/>
          </a:xfrm>
        </p:spPr>
        <p:txBody>
          <a:bodyPr/>
          <a:lstStyle>
            <a:defPPr>
              <a:defRPr kern="1200" smtId="4294967295"/>
            </a:defPPr>
            <a:lvl1pPr>
              <a:defRPr sz="2400"/>
            </a:lvl1pPr>
            <a:lvl2pPr>
              <a:defRPr sz="1900"/>
            </a:lvl2pPr>
            <a:lvl3pPr>
              <a:defRPr sz="19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C245EB89-E1F0-4213-BFCF-D6A06A13C4EF}" type="slidenum">
              <a:rPr lang="en-US"/>
              <a:pPr>
                <a:defRPr/>
              </a:pPr>
              <a:t>‹#›</a:t>
            </a:fld>
            <a:endParaRPr lang="en-US"/>
          </a:p>
        </p:txBody>
      </p:sp>
    </p:spTree>
    <p:extLst>
      <p:ext uri="{BB962C8B-B14F-4D97-AF65-F5344CB8AC3E}">
        <p14:creationId xmlns:p14="http://schemas.microsoft.com/office/powerpoint/2010/main" val="40373566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F9249905-9305-4041-8B60-8DE0824E8129}" type="slidenum">
              <a:rPr lang="en-US"/>
              <a:pPr>
                <a:defRPr/>
              </a:pPr>
              <a:t>‹#›</a:t>
            </a:fld>
            <a:endParaRPr lang="en-US"/>
          </a:p>
        </p:txBody>
      </p:sp>
    </p:spTree>
    <p:extLst>
      <p:ext uri="{BB962C8B-B14F-4D97-AF65-F5344CB8AC3E}">
        <p14:creationId xmlns:p14="http://schemas.microsoft.com/office/powerpoint/2010/main" val="8328121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97C76933-D99D-4DC1-BD09-1072CC92B201}" type="slidenum">
              <a:rPr lang="en-US"/>
              <a:pPr>
                <a:defRPr/>
              </a:pPr>
              <a:t>‹#›</a:t>
            </a:fld>
            <a:endParaRPr lang="en-US"/>
          </a:p>
        </p:txBody>
      </p:sp>
    </p:spTree>
    <p:extLst>
      <p:ext uri="{BB962C8B-B14F-4D97-AF65-F5344CB8AC3E}">
        <p14:creationId xmlns:p14="http://schemas.microsoft.com/office/powerpoint/2010/main" val="7544936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3"/>
            <a:ext cx="14439902" cy="5576890"/>
          </a:xfrm>
        </p:spPr>
        <p:txBody>
          <a:bodyPr anchor="b"/>
          <a:lstStyle>
            <a:defPPr>
              <a:defRPr kern="1200" smtId="4294967295"/>
            </a:defPPr>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17160874" y="1311274"/>
            <a:ext cx="24536400" cy="28093987"/>
          </a:xfrm>
        </p:spPr>
        <p:txBody>
          <a:bodyPr/>
          <a:lstStyle>
            <a:defPPr>
              <a:defRPr kern="1200" smtId="4294967295"/>
            </a:defPPr>
            <a:lvl1pPr>
              <a:defRPr sz="3400"/>
            </a:lvl1pPr>
            <a:lvl2pPr>
              <a:defRPr sz="29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4" y="6888166"/>
            <a:ext cx="14439902" cy="22517102"/>
          </a:xfrm>
        </p:spPr>
        <p:txBody>
          <a:bodyPr/>
          <a:lstStyle>
            <a:defPPr>
              <a:defRPr kern="1200" smtId="4294967295"/>
            </a:defPPr>
            <a:lvl1pPr marL="0" indent="0">
              <a:buNone/>
              <a:defRPr sz="1400"/>
            </a:lvl1pPr>
            <a:lvl2pPr marL="457128" indent="0">
              <a:buNone/>
              <a:defRPr sz="1000"/>
            </a:lvl2pPr>
            <a:lvl3pPr marL="914256" indent="0">
              <a:buNone/>
              <a:defRPr sz="1000"/>
            </a:lvl3pPr>
            <a:lvl4pPr marL="1371379" indent="0">
              <a:buNone/>
              <a:defRPr sz="1000"/>
            </a:lvl4pPr>
            <a:lvl5pPr marL="1828507" indent="0">
              <a:buNone/>
              <a:defRPr sz="1000"/>
            </a:lvl5pPr>
            <a:lvl6pPr marL="2285635" indent="0">
              <a:buNone/>
              <a:defRPr sz="1000"/>
            </a:lvl6pPr>
            <a:lvl7pPr marL="2742763" indent="0">
              <a:buNone/>
              <a:defRPr sz="1000"/>
            </a:lvl7pPr>
            <a:lvl8pPr marL="3199886" indent="0">
              <a:buNone/>
              <a:defRPr sz="1000"/>
            </a:lvl8pPr>
            <a:lvl9pPr marL="3657014"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EF6A5529-8465-4E7D-9DB8-D374C51CD792}" type="slidenum">
              <a:rPr lang="en-US"/>
              <a:pPr>
                <a:defRPr/>
              </a:pPr>
              <a:t>‹#›</a:t>
            </a:fld>
            <a:endParaRPr lang="en-US"/>
          </a:p>
        </p:txBody>
      </p:sp>
    </p:spTree>
    <p:extLst>
      <p:ext uri="{BB962C8B-B14F-4D97-AF65-F5344CB8AC3E}">
        <p14:creationId xmlns:p14="http://schemas.microsoft.com/office/powerpoint/2010/main" val="3829111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6" y="23042563"/>
            <a:ext cx="26335037" cy="2720976"/>
          </a:xfrm>
        </p:spPr>
        <p:txBody>
          <a:bodyPr anchor="b"/>
          <a:lstStyle>
            <a:defPPr>
              <a:defRPr kern="1200" smtId="4294967295"/>
            </a:defPPr>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8602666" y="2941637"/>
            <a:ext cx="26335037" cy="19750090"/>
          </a:xfrm>
        </p:spPr>
        <p:txBody>
          <a:bodyPr/>
          <a:lstStyle>
            <a:defPPr>
              <a:defRPr kern="1200" smtId="4294967295"/>
            </a:defPPr>
            <a:lvl1pPr marL="0" indent="0">
              <a:buNone/>
              <a:defRPr sz="3400"/>
            </a:lvl1pPr>
            <a:lvl2pPr marL="457128" indent="0">
              <a:buNone/>
              <a:defRPr sz="2900"/>
            </a:lvl2pPr>
            <a:lvl3pPr marL="914256" indent="0">
              <a:buNone/>
              <a:defRPr sz="2400"/>
            </a:lvl3pPr>
            <a:lvl4pPr marL="1371379" indent="0">
              <a:buNone/>
              <a:defRPr sz="1900"/>
            </a:lvl4pPr>
            <a:lvl5pPr marL="1828507" indent="0">
              <a:buNone/>
              <a:defRPr sz="1900"/>
            </a:lvl5pPr>
            <a:lvl6pPr marL="2285635" indent="0">
              <a:buNone/>
              <a:defRPr sz="1900"/>
            </a:lvl6pPr>
            <a:lvl7pPr marL="2742763" indent="0">
              <a:buNone/>
              <a:defRPr sz="1900"/>
            </a:lvl7pPr>
            <a:lvl8pPr marL="3199886" indent="0">
              <a:buNone/>
              <a:defRPr sz="1900"/>
            </a:lvl8pPr>
            <a:lvl9pPr marL="3657014" indent="0">
              <a:buNone/>
              <a:defRPr sz="1900"/>
            </a:lvl9pPr>
          </a:lstStyle>
          <a:p>
            <a:pPr lvl="0"/>
            <a:endParaRPr lang="en-US" noProof="0" smtClean="0"/>
          </a:p>
        </p:txBody>
      </p:sp>
      <p:sp>
        <p:nvSpPr>
          <p:cNvPr id="4" name="Text Placeholder 3"/>
          <p:cNvSpPr>
            <a:spLocks noGrp="1"/>
          </p:cNvSpPr>
          <p:nvPr>
            <p:ph type="body" sz="half" idx="2"/>
          </p:nvPr>
        </p:nvSpPr>
        <p:spPr>
          <a:xfrm>
            <a:off x="8602666" y="25763539"/>
            <a:ext cx="26335037" cy="3862387"/>
          </a:xfrm>
        </p:spPr>
        <p:txBody>
          <a:bodyPr/>
          <a:lstStyle>
            <a:defPPr>
              <a:defRPr kern="1200" smtId="4294967295"/>
            </a:defPPr>
            <a:lvl1pPr marL="0" indent="0">
              <a:buNone/>
              <a:defRPr sz="1400"/>
            </a:lvl1pPr>
            <a:lvl2pPr marL="457128" indent="0">
              <a:buNone/>
              <a:defRPr sz="1000"/>
            </a:lvl2pPr>
            <a:lvl3pPr marL="914256" indent="0">
              <a:buNone/>
              <a:defRPr sz="1000"/>
            </a:lvl3pPr>
            <a:lvl4pPr marL="1371379" indent="0">
              <a:buNone/>
              <a:defRPr sz="1000"/>
            </a:lvl4pPr>
            <a:lvl5pPr marL="1828507" indent="0">
              <a:buNone/>
              <a:defRPr sz="1000"/>
            </a:lvl5pPr>
            <a:lvl6pPr marL="2285635" indent="0">
              <a:buNone/>
              <a:defRPr sz="1000"/>
            </a:lvl6pPr>
            <a:lvl7pPr marL="2742763" indent="0">
              <a:buNone/>
              <a:defRPr sz="1000"/>
            </a:lvl7pPr>
            <a:lvl8pPr marL="3199886" indent="0">
              <a:buNone/>
              <a:defRPr sz="1000"/>
            </a:lvl8pPr>
            <a:lvl9pPr marL="3657014"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C022C6C-C3BF-4CE1-8842-0AC597017372}" type="slidenum">
              <a:rPr lang="en-US"/>
              <a:pPr>
                <a:defRPr/>
              </a:pPr>
              <a:t>‹#›</a:t>
            </a:fld>
            <a:endParaRPr lang="en-US"/>
          </a:p>
        </p:txBody>
      </p:sp>
    </p:spTree>
    <p:extLst>
      <p:ext uri="{BB962C8B-B14F-4D97-AF65-F5344CB8AC3E}">
        <p14:creationId xmlns:p14="http://schemas.microsoft.com/office/powerpoint/2010/main" val="26018105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9" y="1317624"/>
            <a:ext cx="3950335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84" tIns="235090" rIns="470184" bIns="235090" anchor="ctr" anchorCtr="0" compatLnSpc="1">
            <a:prstTxWarp prst="textNoShape">
              <a:avLst/>
            </a:prstTxWarp>
          </a:bodyPr>
          <a:lstStyle>
            <a:defPPr>
              <a:defRPr kern="1200" smtId="4294967295"/>
            </a:defPPr>
          </a:lstStyle>
          <a:p>
            <a:pPr lvl="0"/>
            <a:r>
              <a:rPr lang="en-US" smtClean="0"/>
              <a:t>Click to edit Master title style</a:t>
            </a:r>
          </a:p>
        </p:txBody>
      </p:sp>
      <p:sp>
        <p:nvSpPr>
          <p:cNvPr id="1027" name="Rectangle 3"/>
          <p:cNvSpPr>
            <a:spLocks noGrp="1" noChangeArrowheads="1"/>
          </p:cNvSpPr>
          <p:nvPr>
            <p:ph type="body" idx="1"/>
          </p:nvPr>
        </p:nvSpPr>
        <p:spPr bwMode="auto">
          <a:xfrm>
            <a:off x="2193929" y="7680329"/>
            <a:ext cx="39503352" cy="21724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84" tIns="235090" rIns="470184" bIns="235090" anchor="t" anchorCtr="0" compatLnSpc="1">
            <a:prstTxWarp prst="textNoShape">
              <a:avLst/>
            </a:prstTxWarp>
          </a:bodyPr>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9" y="29976763"/>
            <a:ext cx="1024255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84" tIns="235090" rIns="470184" bIns="235090" anchor="t" anchorCtr="0" compatLnSpc="1">
            <a:prstTxWarp prst="textNoShape">
              <a:avLst/>
            </a:prstTxWarp>
          </a:bodyPr>
          <a:lstStyle>
            <a:defPPr>
              <a:defRPr kern="1200" smtId="4294967295"/>
            </a:defPPr>
            <a:lvl1pPr defTabSz="4701422">
              <a:defRPr sz="7200"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529" y="29976763"/>
            <a:ext cx="1390015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84" tIns="235090" rIns="470184" bIns="235090" anchor="t" anchorCtr="0" compatLnSpc="1">
            <a:prstTxWarp prst="textNoShape">
              <a:avLst/>
            </a:prstTxWarp>
          </a:bodyPr>
          <a:lstStyle>
            <a:defPPr>
              <a:defRPr kern="1200" smtId="4294967295"/>
            </a:defPPr>
            <a:lvl1pPr algn="ctr" defTabSz="4701422">
              <a:defRPr sz="7200"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4729" y="29976763"/>
            <a:ext cx="1024255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184" tIns="235090" rIns="470184" bIns="235090" anchor="t" anchorCtr="0" compatLnSpc="1">
            <a:prstTxWarp prst="textNoShape">
              <a:avLst/>
            </a:prstTxWarp>
          </a:bodyPr>
          <a:lstStyle>
            <a:defPPr>
              <a:defRPr kern="1200" smtId="4294967295"/>
            </a:defPPr>
            <a:lvl1pPr algn="r" defTabSz="4701422">
              <a:defRPr sz="7200" smtClean="0">
                <a:latin typeface="Arial" pitchFamily="34" charset="0"/>
              </a:defRPr>
            </a:lvl1pPr>
          </a:lstStyle>
          <a:p>
            <a:pPr>
              <a:defRPr/>
            </a:pPr>
            <a:fld id="{25043CB6-A91D-4176-912B-555F54C38C99}" type="slidenum">
              <a:rPr lang="en-US"/>
              <a:pPr>
                <a:defRPr/>
              </a:pPr>
              <a:t>‹#›</a:t>
            </a:fld>
            <a:endParaRPr lang="en-US"/>
          </a:p>
        </p:txBody>
      </p:sp>
      <p:pic>
        <p:nvPicPr>
          <p:cNvPr id="1031" name="New picture"/>
          <p:cNvPicPr/>
          <p:nvPr/>
        </p:nvPicPr>
        <p:blipFill dpi="0">
          <a:blip r:embed="rId13"/>
          <a:stretch>
            <a:fillRect/>
          </a:stretch>
        </p:blipFill>
        <p:spPr>
          <a:xfrm rot="16200000">
            <a:off x="-9245601" y="16459200"/>
            <a:ext cx="15366998" cy="1562102"/>
          </a:xfrm>
          <a:prstGeom prst="rect">
            <a:avLst/>
          </a:prstGeom>
        </p:spPr>
      </p:pic>
      <p:pic>
        <p:nvPicPr>
          <p:cNvPr id="1032" name="New picture"/>
          <p:cNvPicPr/>
          <p:nvPr/>
        </p:nvPicPr>
        <p:blipFill dpi="0">
          <a:blip r:embed="rId13"/>
          <a:stretch>
            <a:fillRect/>
          </a:stretch>
        </p:blipFill>
        <p:spPr>
          <a:xfrm rot="5400000">
            <a:off x="37769803" y="16459200"/>
            <a:ext cx="15366998" cy="1562102"/>
          </a:xfrm>
          <a:prstGeom prst="rect">
            <a:avLst/>
          </a:prstGeom>
        </p:spPr>
      </p:pic>
      <p:pic>
        <p:nvPicPr>
          <p:cNvPr id="1033" name="New picture"/>
          <p:cNvPicPr/>
          <p:nvPr/>
        </p:nvPicPr>
        <p:blipFill dpi="0">
          <a:blip r:embed="rId14"/>
          <a:stretch>
            <a:fillRect/>
          </a:stretch>
        </p:blipFill>
        <p:spPr>
          <a:xfrm>
            <a:off x="57149" y="33426399"/>
            <a:ext cx="43776902" cy="2019302"/>
          </a:xfrm>
          <a:prstGeom prst="rect">
            <a:avLst/>
          </a:prstGeom>
        </p:spPr>
      </p:pic>
      <p:sp>
        <p:nvSpPr>
          <p:cNvPr id="1034" name="New shape"/>
          <p:cNvSpPr/>
          <p:nvPr/>
        </p:nvSpPr>
        <p:spPr>
          <a:xfrm>
            <a:off x="57149" y="33997903"/>
            <a:ext cx="21945600" cy="1269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0" rIns="91426" bIns="45710" rtlCol="0" anchor="ctr"/>
          <a:lstStyle>
            <a:defPPr>
              <a:defRPr kern="1200" smtId="4294967295"/>
            </a:defPPr>
          </a:lstStyle>
          <a:p>
            <a:pPr algn="l"/>
            <a:r>
              <a:rPr sz="6200" dirty="0" smtId="4294967295">
                <a:solidFill>
                  <a:srgbClr val="808080"/>
                </a:solidFill>
              </a:rPr>
              <a:t>Template ID: bluediamonds  Size: 36x48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701422" rtl="0" eaLnBrk="0" fontAlgn="base" hangingPunct="0">
        <a:spcBef>
          <a:spcPct val="0"/>
        </a:spcBef>
        <a:spcAft>
          <a:spcPct val="0"/>
        </a:spcAft>
        <a:defRPr sz="22600">
          <a:solidFill>
            <a:schemeClr val="tx2"/>
          </a:solidFill>
          <a:latin typeface="+mj-lt"/>
          <a:ea typeface="+mj-ea"/>
          <a:cs typeface="+mj-cs"/>
        </a:defRPr>
      </a:lvl1pPr>
      <a:lvl2pPr algn="ctr" defTabSz="4701422" rtl="0" eaLnBrk="0" fontAlgn="base" hangingPunct="0">
        <a:spcBef>
          <a:spcPct val="0"/>
        </a:spcBef>
        <a:spcAft>
          <a:spcPct val="0"/>
        </a:spcAft>
        <a:defRPr sz="22600">
          <a:solidFill>
            <a:schemeClr val="tx2"/>
          </a:solidFill>
          <a:latin typeface="Arial" pitchFamily="34" charset="0"/>
        </a:defRPr>
      </a:lvl2pPr>
      <a:lvl3pPr algn="ctr" defTabSz="4701422" rtl="0" eaLnBrk="0" fontAlgn="base" hangingPunct="0">
        <a:spcBef>
          <a:spcPct val="0"/>
        </a:spcBef>
        <a:spcAft>
          <a:spcPct val="0"/>
        </a:spcAft>
        <a:defRPr sz="22600">
          <a:solidFill>
            <a:schemeClr val="tx2"/>
          </a:solidFill>
          <a:latin typeface="Arial" pitchFamily="34" charset="0"/>
        </a:defRPr>
      </a:lvl3pPr>
      <a:lvl4pPr algn="ctr" defTabSz="4701422" rtl="0" eaLnBrk="0" fontAlgn="base" hangingPunct="0">
        <a:spcBef>
          <a:spcPct val="0"/>
        </a:spcBef>
        <a:spcAft>
          <a:spcPct val="0"/>
        </a:spcAft>
        <a:defRPr sz="22600">
          <a:solidFill>
            <a:schemeClr val="tx2"/>
          </a:solidFill>
          <a:latin typeface="Arial" pitchFamily="34" charset="0"/>
        </a:defRPr>
      </a:lvl4pPr>
      <a:lvl5pPr algn="ctr" defTabSz="4701422" rtl="0" eaLnBrk="0" fontAlgn="base" hangingPunct="0">
        <a:spcBef>
          <a:spcPct val="0"/>
        </a:spcBef>
        <a:spcAft>
          <a:spcPct val="0"/>
        </a:spcAft>
        <a:defRPr sz="22600">
          <a:solidFill>
            <a:schemeClr val="tx2"/>
          </a:solidFill>
          <a:latin typeface="Arial" pitchFamily="34" charset="0"/>
        </a:defRPr>
      </a:lvl5pPr>
      <a:lvl6pPr marL="457128" algn="ctr" defTabSz="4701422" rtl="0" fontAlgn="base">
        <a:spcBef>
          <a:spcPct val="0"/>
        </a:spcBef>
        <a:spcAft>
          <a:spcPct val="0"/>
        </a:spcAft>
        <a:defRPr sz="22600">
          <a:solidFill>
            <a:schemeClr val="tx2"/>
          </a:solidFill>
          <a:latin typeface="Arial" pitchFamily="34" charset="0"/>
        </a:defRPr>
      </a:lvl6pPr>
      <a:lvl7pPr marL="914256" algn="ctr" defTabSz="4701422" rtl="0" fontAlgn="base">
        <a:spcBef>
          <a:spcPct val="0"/>
        </a:spcBef>
        <a:spcAft>
          <a:spcPct val="0"/>
        </a:spcAft>
        <a:defRPr sz="22600">
          <a:solidFill>
            <a:schemeClr val="tx2"/>
          </a:solidFill>
          <a:latin typeface="Arial" pitchFamily="34" charset="0"/>
        </a:defRPr>
      </a:lvl7pPr>
      <a:lvl8pPr marL="1371379" algn="ctr" defTabSz="4701422" rtl="0" fontAlgn="base">
        <a:spcBef>
          <a:spcPct val="0"/>
        </a:spcBef>
        <a:spcAft>
          <a:spcPct val="0"/>
        </a:spcAft>
        <a:defRPr sz="22600">
          <a:solidFill>
            <a:schemeClr val="tx2"/>
          </a:solidFill>
          <a:latin typeface="Arial" pitchFamily="34" charset="0"/>
        </a:defRPr>
      </a:lvl8pPr>
      <a:lvl9pPr marL="1828507" algn="ctr" defTabSz="4701422" rtl="0" fontAlgn="base">
        <a:spcBef>
          <a:spcPct val="0"/>
        </a:spcBef>
        <a:spcAft>
          <a:spcPct val="0"/>
        </a:spcAft>
        <a:defRPr sz="22600">
          <a:solidFill>
            <a:schemeClr val="tx2"/>
          </a:solidFill>
          <a:latin typeface="Arial" pitchFamily="34" charset="0"/>
        </a:defRPr>
      </a:lvl9pPr>
    </p:titleStyle>
    <p:bodyStyle>
      <a:defPPr>
        <a:defRPr kern="1200" smtId="4294967295"/>
      </a:defPPr>
      <a:lvl1pPr marL="1763429" indent="-1763429" algn="l" defTabSz="4701422" rtl="0" eaLnBrk="0" fontAlgn="base" hangingPunct="0">
        <a:spcBef>
          <a:spcPct val="20000"/>
        </a:spcBef>
        <a:spcAft>
          <a:spcPct val="0"/>
        </a:spcAft>
        <a:buChar char="•"/>
        <a:defRPr sz="16300">
          <a:solidFill>
            <a:schemeClr val="tx1"/>
          </a:solidFill>
          <a:latin typeface="+mn-lt"/>
          <a:ea typeface="+mn-ea"/>
          <a:cs typeface="+mn-cs"/>
        </a:defRPr>
      </a:lvl1pPr>
      <a:lvl2pPr marL="3820502" indent="-1469789" algn="l" defTabSz="4701422" rtl="0" eaLnBrk="0" fontAlgn="base" hangingPunct="0">
        <a:spcBef>
          <a:spcPct val="20000"/>
        </a:spcBef>
        <a:spcAft>
          <a:spcPct val="0"/>
        </a:spcAft>
        <a:buChar char="–"/>
        <a:defRPr sz="14400">
          <a:solidFill>
            <a:schemeClr val="tx1"/>
          </a:solidFill>
          <a:latin typeface="+mn-lt"/>
        </a:defRPr>
      </a:lvl2pPr>
      <a:lvl3pPr marL="5877571" indent="-1176149" algn="l" defTabSz="4701422" rtl="0" eaLnBrk="0" fontAlgn="base" hangingPunct="0">
        <a:spcBef>
          <a:spcPct val="20000"/>
        </a:spcBef>
        <a:spcAft>
          <a:spcPct val="0"/>
        </a:spcAft>
        <a:buChar char="•"/>
        <a:defRPr sz="12500">
          <a:solidFill>
            <a:schemeClr val="tx1"/>
          </a:solidFill>
          <a:latin typeface="+mn-lt"/>
        </a:defRPr>
      </a:lvl3pPr>
      <a:lvl4pPr marL="8228285" indent="-1176149" algn="l" defTabSz="4701422" rtl="0" eaLnBrk="0" fontAlgn="base" hangingPunct="0">
        <a:spcBef>
          <a:spcPct val="20000"/>
        </a:spcBef>
        <a:spcAft>
          <a:spcPct val="0"/>
        </a:spcAft>
        <a:buChar char="–"/>
        <a:defRPr sz="10100">
          <a:solidFill>
            <a:schemeClr val="tx1"/>
          </a:solidFill>
          <a:latin typeface="+mn-lt"/>
        </a:defRPr>
      </a:lvl4pPr>
      <a:lvl5pPr marL="10578994" indent="-1174560" algn="l" defTabSz="4701422" rtl="0" eaLnBrk="0" fontAlgn="base" hangingPunct="0">
        <a:spcBef>
          <a:spcPct val="20000"/>
        </a:spcBef>
        <a:spcAft>
          <a:spcPct val="0"/>
        </a:spcAft>
        <a:buChar char="»"/>
        <a:defRPr sz="10100">
          <a:solidFill>
            <a:schemeClr val="tx1"/>
          </a:solidFill>
          <a:latin typeface="+mn-lt"/>
        </a:defRPr>
      </a:lvl5pPr>
      <a:lvl6pPr marL="11036122" indent="-1174560" algn="l" defTabSz="4701422" rtl="0" fontAlgn="base">
        <a:spcBef>
          <a:spcPct val="20000"/>
        </a:spcBef>
        <a:spcAft>
          <a:spcPct val="0"/>
        </a:spcAft>
        <a:buChar char="»"/>
        <a:defRPr sz="10100">
          <a:solidFill>
            <a:schemeClr val="tx1"/>
          </a:solidFill>
          <a:latin typeface="+mn-lt"/>
        </a:defRPr>
      </a:lvl6pPr>
      <a:lvl7pPr marL="11493250" indent="-1174560" algn="l" defTabSz="4701422" rtl="0" fontAlgn="base">
        <a:spcBef>
          <a:spcPct val="20000"/>
        </a:spcBef>
        <a:spcAft>
          <a:spcPct val="0"/>
        </a:spcAft>
        <a:buChar char="»"/>
        <a:defRPr sz="10100">
          <a:solidFill>
            <a:schemeClr val="tx1"/>
          </a:solidFill>
          <a:latin typeface="+mn-lt"/>
        </a:defRPr>
      </a:lvl7pPr>
      <a:lvl8pPr marL="11950378" indent="-1174560" algn="l" defTabSz="4701422" rtl="0" fontAlgn="base">
        <a:spcBef>
          <a:spcPct val="20000"/>
        </a:spcBef>
        <a:spcAft>
          <a:spcPct val="0"/>
        </a:spcAft>
        <a:buChar char="»"/>
        <a:defRPr sz="10100">
          <a:solidFill>
            <a:schemeClr val="tx1"/>
          </a:solidFill>
          <a:latin typeface="+mn-lt"/>
        </a:defRPr>
      </a:lvl8pPr>
      <a:lvl9pPr marL="12407501" indent="-1174560" algn="l" defTabSz="4701422" rtl="0" fontAlgn="base">
        <a:spcBef>
          <a:spcPct val="20000"/>
        </a:spcBef>
        <a:spcAft>
          <a:spcPct val="0"/>
        </a:spcAft>
        <a:buChar char="»"/>
        <a:defRPr sz="10100">
          <a:solidFill>
            <a:schemeClr val="tx1"/>
          </a:solidFill>
          <a:latin typeface="+mn-lt"/>
        </a:defRPr>
      </a:lvl9pPr>
    </p:bodyStyle>
    <p:otherStyle>
      <a:defPPr>
        <a:defRPr lang="en-US"/>
      </a:defPPr>
      <a:lvl1pPr marL="0" algn="l" defTabSz="914256" rtl="0" eaLnBrk="1" latinLnBrk="0" hangingPunct="1">
        <a:defRPr sz="1900" kern="1200">
          <a:solidFill>
            <a:schemeClr val="tx1"/>
          </a:solidFill>
          <a:latin typeface="+mn-lt"/>
          <a:ea typeface="+mn-ea"/>
          <a:cs typeface="+mn-cs"/>
        </a:defRPr>
      </a:lvl1pPr>
      <a:lvl2pPr marL="457128" algn="l" defTabSz="914256" rtl="0" eaLnBrk="1" latinLnBrk="0" hangingPunct="1">
        <a:defRPr sz="1900" kern="1200">
          <a:solidFill>
            <a:schemeClr val="tx1"/>
          </a:solidFill>
          <a:latin typeface="+mn-lt"/>
          <a:ea typeface="+mn-ea"/>
          <a:cs typeface="+mn-cs"/>
        </a:defRPr>
      </a:lvl2pPr>
      <a:lvl3pPr marL="914256" algn="l" defTabSz="914256" rtl="0" eaLnBrk="1" latinLnBrk="0" hangingPunct="1">
        <a:defRPr sz="1900" kern="1200">
          <a:solidFill>
            <a:schemeClr val="tx1"/>
          </a:solidFill>
          <a:latin typeface="+mn-lt"/>
          <a:ea typeface="+mn-ea"/>
          <a:cs typeface="+mn-cs"/>
        </a:defRPr>
      </a:lvl3pPr>
      <a:lvl4pPr marL="1371379" algn="l" defTabSz="914256" rtl="0" eaLnBrk="1" latinLnBrk="0" hangingPunct="1">
        <a:defRPr sz="1900" kern="1200">
          <a:solidFill>
            <a:schemeClr val="tx1"/>
          </a:solidFill>
          <a:latin typeface="+mn-lt"/>
          <a:ea typeface="+mn-ea"/>
          <a:cs typeface="+mn-cs"/>
        </a:defRPr>
      </a:lvl4pPr>
      <a:lvl5pPr marL="1828507" algn="l" defTabSz="914256" rtl="0" eaLnBrk="1" latinLnBrk="0" hangingPunct="1">
        <a:defRPr sz="1900" kern="1200">
          <a:solidFill>
            <a:schemeClr val="tx1"/>
          </a:solidFill>
          <a:latin typeface="+mn-lt"/>
          <a:ea typeface="+mn-ea"/>
          <a:cs typeface="+mn-cs"/>
        </a:defRPr>
      </a:lvl5pPr>
      <a:lvl6pPr marL="2285635" algn="l" defTabSz="914256" rtl="0" eaLnBrk="1" latinLnBrk="0" hangingPunct="1">
        <a:defRPr sz="1900" kern="1200">
          <a:solidFill>
            <a:schemeClr val="tx1"/>
          </a:solidFill>
          <a:latin typeface="+mn-lt"/>
          <a:ea typeface="+mn-ea"/>
          <a:cs typeface="+mn-cs"/>
        </a:defRPr>
      </a:lvl6pPr>
      <a:lvl7pPr marL="2742763" algn="l" defTabSz="914256" rtl="0" eaLnBrk="1" latinLnBrk="0" hangingPunct="1">
        <a:defRPr sz="1900" kern="1200">
          <a:solidFill>
            <a:schemeClr val="tx1"/>
          </a:solidFill>
          <a:latin typeface="+mn-lt"/>
          <a:ea typeface="+mn-ea"/>
          <a:cs typeface="+mn-cs"/>
        </a:defRPr>
      </a:lvl7pPr>
      <a:lvl8pPr marL="3199886" algn="l" defTabSz="914256" rtl="0" eaLnBrk="1" latinLnBrk="0" hangingPunct="1">
        <a:defRPr sz="1900" kern="1200">
          <a:solidFill>
            <a:schemeClr val="tx1"/>
          </a:solidFill>
          <a:latin typeface="+mn-lt"/>
          <a:ea typeface="+mn-ea"/>
          <a:cs typeface="+mn-cs"/>
        </a:defRPr>
      </a:lvl8pPr>
      <a:lvl9pPr marL="3657014" algn="l" defTabSz="91425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3.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chemeClr val="accent5">
                <a:lumMod val="20000"/>
                <a:lumOff val="80000"/>
              </a:schemeClr>
            </a:gs>
          </a:gsLst>
          <a:lin ang="54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86370" y="15620203"/>
            <a:ext cx="4514851" cy="4305302"/>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6029" y="10524365"/>
            <a:ext cx="4815542" cy="434036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36031" y="5677870"/>
            <a:ext cx="4592818" cy="3984331"/>
          </a:xfrm>
          <a:prstGeom prst="rect">
            <a:avLst/>
          </a:prstGeom>
        </p:spPr>
      </p:pic>
      <p:sp>
        <p:nvSpPr>
          <p:cNvPr id="30" name="Rectangle 27"/>
          <p:cNvSpPr>
            <a:spLocks noChangeArrowheads="1"/>
          </p:cNvSpPr>
          <p:nvPr/>
        </p:nvSpPr>
        <p:spPr bwMode="auto">
          <a:xfrm>
            <a:off x="0" y="2"/>
            <a:ext cx="43891200" cy="4089864"/>
          </a:xfrm>
          <a:prstGeom prst="rect">
            <a:avLst/>
          </a:prstGeom>
          <a:solidFill>
            <a:schemeClr val="accent6">
              <a:lumMod val="75000"/>
            </a:schemeClr>
          </a:solidFill>
          <a:ln>
            <a:noFill/>
          </a:ln>
        </p:spPr>
        <p:txBody>
          <a:bodyPr wrap="none" lIns="91426" tIns="45710" rIns="91426" bIns="45710" anchor="ctr"/>
          <a:lstStyle>
            <a:defPPr>
              <a:defRPr kern="1200" smtId="4294967295"/>
            </a:defPPr>
          </a:lstStyle>
          <a:p>
            <a:endParaRPr lang="en-US"/>
          </a:p>
        </p:txBody>
      </p:sp>
      <p:sp>
        <p:nvSpPr>
          <p:cNvPr id="32" name="Rectangle 27"/>
          <p:cNvSpPr>
            <a:spLocks noChangeArrowheads="1"/>
          </p:cNvSpPr>
          <p:nvPr/>
        </p:nvSpPr>
        <p:spPr bwMode="auto">
          <a:xfrm>
            <a:off x="0" y="56146"/>
            <a:ext cx="43891200" cy="3881558"/>
          </a:xfrm>
          <a:prstGeom prst="rect">
            <a:avLst/>
          </a:prstGeom>
          <a:gradFill>
            <a:gsLst>
              <a:gs pos="5000">
                <a:schemeClr val="accent6">
                  <a:lumMod val="75000"/>
                </a:schemeClr>
              </a:gs>
              <a:gs pos="100000">
                <a:schemeClr val="accent5">
                  <a:lumMod val="60000"/>
                  <a:lumOff val="40000"/>
                </a:schemeClr>
              </a:gs>
            </a:gsLst>
            <a:lin ang="0" scaled="1"/>
            <a:tileRect/>
          </a:gradFill>
          <a:ln>
            <a:noFill/>
          </a:ln>
        </p:spPr>
        <p:txBody>
          <a:bodyPr wrap="none" lIns="91426" tIns="45710" rIns="91426" bIns="45710" anchor="ctr"/>
          <a:lstStyle>
            <a:defPPr>
              <a:defRPr kern="1200" smtId="4294967295"/>
            </a:defPPr>
          </a:lstStyle>
          <a:p>
            <a:endParaRPr lang="en-US"/>
          </a:p>
        </p:txBody>
      </p:sp>
      <p:sp>
        <p:nvSpPr>
          <p:cNvPr id="2052" name="Rectangle 4"/>
          <p:cNvSpPr>
            <a:spLocks noChangeArrowheads="1"/>
          </p:cNvSpPr>
          <p:nvPr/>
        </p:nvSpPr>
        <p:spPr bwMode="auto">
          <a:xfrm>
            <a:off x="3765552" y="2"/>
            <a:ext cx="40125648" cy="3886200"/>
          </a:xfrm>
          <a:prstGeom prst="rect">
            <a:avLst/>
          </a:prstGeom>
          <a:noFill/>
          <a:ln>
            <a:noFill/>
          </a:ln>
          <a:extLst/>
        </p:spPr>
        <p:txBody>
          <a:bodyPr lIns="137136" tIns="68568" rIns="137136" bIns="68568" anchor="ctr"/>
          <a:lstStyle>
            <a:defPPr>
              <a:defRPr kern="1200" smtId="4294967295"/>
            </a:defPPr>
          </a:lstStyle>
          <a:p>
            <a:pPr defTabSz="4703011" eaLnBrk="0" hangingPunct="0">
              <a:defRPr/>
            </a:pPr>
            <a:r>
              <a:rPr lang="en-US" sz="9600" b="1" dirty="0" smtClean="0">
                <a:solidFill>
                  <a:srgbClr val="FFFFFF"/>
                </a:solidFill>
                <a:effectLst>
                  <a:outerShdw blurRad="38100" dist="38100" dir="2700000" algn="tl">
                    <a:srgbClr val="000000"/>
                  </a:outerShdw>
                </a:effectLst>
                <a:latin typeface="Trebuchet MS" pitchFamily="34" charset="0"/>
              </a:rPr>
              <a:t>Cosmic Rays and Cosmic Ray Muon Detection</a:t>
            </a:r>
            <a:endParaRPr lang="en-US" sz="8200" dirty="0">
              <a:solidFill>
                <a:srgbClr val="001E78"/>
              </a:solidFill>
              <a:latin typeface="Trebuchet MS" pitchFamily="34" charset="0"/>
            </a:endParaRPr>
          </a:p>
          <a:p>
            <a:pPr defTabSz="4703011">
              <a:defRPr/>
            </a:pPr>
            <a:endParaRPr lang="en-US" sz="4300" i="1" dirty="0">
              <a:solidFill>
                <a:schemeClr val="bg1"/>
              </a:solidFill>
              <a:latin typeface="Trebuchet MS" pitchFamily="34" charset="0"/>
            </a:endParaRPr>
          </a:p>
        </p:txBody>
      </p:sp>
      <p:sp>
        <p:nvSpPr>
          <p:cNvPr id="2" name="Rectangle 5"/>
          <p:cNvSpPr>
            <a:spLocks noChangeArrowheads="1"/>
          </p:cNvSpPr>
          <p:nvPr/>
        </p:nvSpPr>
        <p:spPr bwMode="auto">
          <a:xfrm>
            <a:off x="374074" y="4310064"/>
            <a:ext cx="10358438" cy="784224"/>
          </a:xfrm>
          <a:prstGeom prst="rect">
            <a:avLst/>
          </a:prstGeom>
          <a:gradFill>
            <a:gsLst>
              <a:gs pos="5000">
                <a:schemeClr val="accent6">
                  <a:lumMod val="75000"/>
                </a:schemeClr>
              </a:gs>
              <a:gs pos="100000">
                <a:schemeClr val="accent5">
                  <a:lumMod val="60000"/>
                  <a:lumOff val="40000"/>
                </a:schemeClr>
              </a:gs>
            </a:gsLst>
            <a:lin ang="0" scaled="1"/>
            <a:tileRect/>
          </a:gradFill>
          <a:ln>
            <a:noFill/>
          </a:ln>
          <a:effectLst>
            <a:outerShdw dist="107763" dir="2700000" algn="ctr" rotWithShape="0">
              <a:schemeClr val="bg2"/>
            </a:outerShdw>
          </a:effectLst>
        </p:spPr>
        <p:txBody>
          <a:bodyPr wrap="none" lIns="137136" tIns="68568" rIns="137136" bIns="68568" anchor="ctr"/>
          <a:lstStyle>
            <a:defPPr>
              <a:defRPr kern="1200" smtId="4294967295"/>
            </a:defPPr>
          </a:lstStyle>
          <a:p>
            <a:pPr defTabSz="4703011"/>
            <a:r>
              <a:rPr lang="en-US" sz="4800" dirty="0">
                <a:solidFill>
                  <a:schemeClr val="bg1"/>
                </a:solidFill>
                <a:latin typeface="Trebuchet MS" pitchFamily="34" charset="0"/>
                <a:sym typeface="Symbol" pitchFamily="18" charset="2"/>
              </a:rPr>
              <a:t> </a:t>
            </a:r>
            <a:r>
              <a:rPr lang="en-US" sz="5300" dirty="0" smtClean="0">
                <a:solidFill>
                  <a:schemeClr val="bg1"/>
                </a:solidFill>
                <a:latin typeface="Trebuchet MS" pitchFamily="34" charset="0"/>
              </a:rPr>
              <a:t>Background</a:t>
            </a:r>
            <a:endParaRPr lang="en-US" sz="5300" dirty="0">
              <a:solidFill>
                <a:schemeClr val="bg1"/>
              </a:solidFill>
              <a:latin typeface="Trebuchet MS" pitchFamily="34" charset="0"/>
            </a:endParaRPr>
          </a:p>
        </p:txBody>
      </p:sp>
      <p:sp>
        <p:nvSpPr>
          <p:cNvPr id="2053" name="Text Box 6"/>
          <p:cNvSpPr txBox="1">
            <a:spLocks noChangeArrowheads="1"/>
          </p:cNvSpPr>
          <p:nvPr/>
        </p:nvSpPr>
        <p:spPr bwMode="auto">
          <a:xfrm>
            <a:off x="831278" y="5387333"/>
            <a:ext cx="9448800" cy="9864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6" tIns="68568" rIns="137136" bIns="68568">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r>
              <a:rPr lang="en-US" sz="3400" dirty="0" smtClean="0"/>
              <a:t>Cosmic rays are primarily high-energy protons and helium nuclei.  When these particles collide with gas atoms in the upper atmosphere, an air shower is created.  The air shower consists primarily of pions that decay into muons and other particles created by the high energy collision. Since the muons carry much energy, weakly interact with the air, and have a relatively long mean lifetime, many muons are detected at Earth’s surface. </a:t>
            </a:r>
            <a:endParaRPr lang="en-US" sz="3400" dirty="0"/>
          </a:p>
          <a:p>
            <a:pPr eaLnBrk="1" hangingPunct="1"/>
            <a:endParaRPr lang="en-US" sz="3400" dirty="0"/>
          </a:p>
          <a:p>
            <a:pPr eaLnBrk="1" hangingPunct="1"/>
            <a:endParaRPr lang="en-US" sz="3400" dirty="0" smtClean="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1000" dirty="0" smtClean="0"/>
          </a:p>
          <a:p>
            <a:pPr eaLnBrk="1" hangingPunct="1"/>
            <a:r>
              <a:rPr lang="en-US" sz="1000" dirty="0" smtClean="0"/>
              <a:t>                                                                                                                                                                         Photo: H. J. </a:t>
            </a:r>
            <a:r>
              <a:rPr lang="en-US" sz="1000" dirty="0" err="1" smtClean="0"/>
              <a:t>Drescher</a:t>
            </a:r>
            <a:r>
              <a:rPr lang="en-US" sz="1000" dirty="0" smtClean="0"/>
              <a:t>, </a:t>
            </a:r>
            <a:r>
              <a:rPr lang="en-US" sz="1000" dirty="0" err="1" smtClean="0"/>
              <a:t>Universitat</a:t>
            </a:r>
            <a:r>
              <a:rPr lang="en-US" sz="1000" dirty="0" smtClean="0"/>
              <a:t> Frankfort</a:t>
            </a:r>
            <a:endParaRPr lang="en-US" sz="1000" dirty="0"/>
          </a:p>
        </p:txBody>
      </p:sp>
      <p:sp>
        <p:nvSpPr>
          <p:cNvPr id="2054" name="Rectangle 7"/>
          <p:cNvSpPr>
            <a:spLocks noChangeArrowheads="1"/>
          </p:cNvSpPr>
          <p:nvPr/>
        </p:nvSpPr>
        <p:spPr bwMode="auto">
          <a:xfrm>
            <a:off x="611981" y="15577877"/>
            <a:ext cx="10358438" cy="782640"/>
          </a:xfrm>
          <a:prstGeom prst="rect">
            <a:avLst/>
          </a:prstGeom>
          <a:gradFill>
            <a:gsLst>
              <a:gs pos="5000">
                <a:schemeClr val="accent6">
                  <a:lumMod val="75000"/>
                </a:schemeClr>
              </a:gs>
              <a:gs pos="100000">
                <a:schemeClr val="accent5">
                  <a:lumMod val="60000"/>
                  <a:lumOff val="40000"/>
                </a:schemeClr>
              </a:gs>
            </a:gsLst>
            <a:lin ang="0" scaled="1"/>
            <a:tileRect/>
          </a:gradFill>
          <a:ln>
            <a:noFill/>
          </a:ln>
          <a:effectLst>
            <a:outerShdw dist="107763" dir="2700000" algn="ctr" rotWithShape="0">
              <a:schemeClr val="bg2"/>
            </a:outerShdw>
          </a:effectLst>
        </p:spPr>
        <p:txBody>
          <a:bodyPr wrap="none" lIns="137136" tIns="68568" rIns="137136" bIns="68568" anchor="ctr"/>
          <a:lstStyle>
            <a:defPPr>
              <a:defRPr kern="1200" smtId="4294967295"/>
            </a:defPPr>
          </a:lstStyle>
          <a:p>
            <a:pPr defTabSz="4703011"/>
            <a:r>
              <a:rPr lang="en-US" sz="4800" dirty="0">
                <a:solidFill>
                  <a:schemeClr val="bg1"/>
                </a:solidFill>
                <a:sym typeface="Symbol" pitchFamily="18" charset="2"/>
              </a:rPr>
              <a:t></a:t>
            </a:r>
            <a:r>
              <a:rPr lang="en-US" sz="4800" dirty="0"/>
              <a:t> </a:t>
            </a:r>
            <a:r>
              <a:rPr lang="en-US" sz="5300" dirty="0" smtClean="0">
                <a:solidFill>
                  <a:schemeClr val="bg1"/>
                </a:solidFill>
                <a:latin typeface="Trebuchet MS" pitchFamily="34" charset="0"/>
              </a:rPr>
              <a:t>Kinds of Measurement</a:t>
            </a:r>
            <a:endParaRPr lang="en-US" sz="5300" dirty="0">
              <a:solidFill>
                <a:schemeClr val="bg1"/>
              </a:solidFill>
              <a:latin typeface="Trebuchet MS" pitchFamily="34" charset="0"/>
            </a:endParaRPr>
          </a:p>
        </p:txBody>
      </p:sp>
      <p:sp>
        <p:nvSpPr>
          <p:cNvPr id="2056" name="Text Box 9"/>
          <p:cNvSpPr txBox="1">
            <a:spLocks noChangeArrowheads="1"/>
          </p:cNvSpPr>
          <p:nvPr/>
        </p:nvSpPr>
        <p:spPr bwMode="auto">
          <a:xfrm>
            <a:off x="831274" y="17217374"/>
            <a:ext cx="8744525" cy="903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36" tIns="68568" rIns="137136" bIns="68568">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r>
              <a:rPr lang="en-US" sz="3400" dirty="0" smtClean="0"/>
              <a:t>Using a setup of various scintillators (counters) for a given detector, many aspects can be studied.</a:t>
            </a:r>
          </a:p>
          <a:p>
            <a:pPr eaLnBrk="1" hangingPunct="1"/>
            <a:endParaRPr lang="en-US" sz="3400" dirty="0"/>
          </a:p>
          <a:p>
            <a:pPr eaLnBrk="1" hangingPunct="1"/>
            <a:r>
              <a:rPr lang="en-US" sz="3400" dirty="0" smtClean="0"/>
              <a:t>Stacked configuration:</a:t>
            </a:r>
          </a:p>
          <a:p>
            <a:pPr marL="457128" indent="-457128" eaLnBrk="1" hangingPunct="1">
              <a:buFont typeface="Wingdings" panose="05000000000000000000" pitchFamily="2" charset="2"/>
              <a:buChar char="§"/>
            </a:pPr>
            <a:r>
              <a:rPr lang="en-US" sz="3400" dirty="0" smtClean="0"/>
              <a:t>Flux</a:t>
            </a:r>
          </a:p>
          <a:p>
            <a:pPr marL="457128" indent="-457128" eaLnBrk="1" hangingPunct="1">
              <a:buFont typeface="Wingdings" panose="05000000000000000000" pitchFamily="2" charset="2"/>
              <a:buChar char="§"/>
            </a:pPr>
            <a:r>
              <a:rPr lang="en-US" sz="3400" dirty="0" smtClean="0"/>
              <a:t>Time of Flight</a:t>
            </a:r>
          </a:p>
          <a:p>
            <a:pPr marL="457128" indent="-457128" eaLnBrk="1" hangingPunct="1">
              <a:buFont typeface="Wingdings" panose="05000000000000000000" pitchFamily="2" charset="2"/>
              <a:buChar char="§"/>
            </a:pPr>
            <a:r>
              <a:rPr lang="en-US" sz="3400" dirty="0" smtClean="0"/>
              <a:t>Muon Lifetime</a:t>
            </a:r>
          </a:p>
          <a:p>
            <a:pPr marL="457128" indent="-457128" eaLnBrk="1" hangingPunct="1">
              <a:buFont typeface="Wingdings" panose="05000000000000000000" pitchFamily="2" charset="2"/>
              <a:buChar char="§"/>
            </a:pPr>
            <a:endParaRPr lang="en-US" sz="3400" dirty="0" smtClean="0"/>
          </a:p>
          <a:p>
            <a:pPr marL="457128" indent="-457128" eaLnBrk="1" hangingPunct="1">
              <a:buFont typeface="Wingdings" panose="05000000000000000000" pitchFamily="2" charset="2"/>
              <a:buChar char="§"/>
            </a:pPr>
            <a:endParaRPr lang="en-US" sz="3400" dirty="0"/>
          </a:p>
          <a:p>
            <a:pPr eaLnBrk="1" hangingPunct="1"/>
            <a:r>
              <a:rPr lang="en-US" sz="3400" dirty="0" smtClean="0"/>
              <a:t>Array configuration:</a:t>
            </a:r>
          </a:p>
          <a:p>
            <a:pPr marL="457128" indent="-457128" eaLnBrk="1" hangingPunct="1">
              <a:buFont typeface="Wingdings" panose="05000000000000000000" pitchFamily="2" charset="2"/>
              <a:buChar char="§"/>
            </a:pPr>
            <a:r>
              <a:rPr lang="en-US" sz="3400" dirty="0" smtClean="0"/>
              <a:t>Shower study</a:t>
            </a:r>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a:p>
            <a:pPr eaLnBrk="1" hangingPunct="1"/>
            <a:endParaRPr lang="en-US" sz="3400" dirty="0"/>
          </a:p>
        </p:txBody>
      </p:sp>
      <p:sp>
        <p:nvSpPr>
          <p:cNvPr id="2059" name="Rectangle 12"/>
          <p:cNvSpPr>
            <a:spLocks noChangeArrowheads="1"/>
          </p:cNvSpPr>
          <p:nvPr/>
        </p:nvSpPr>
        <p:spPr bwMode="auto">
          <a:xfrm>
            <a:off x="22098000" y="4310064"/>
            <a:ext cx="10358438" cy="784224"/>
          </a:xfrm>
          <a:prstGeom prst="rect">
            <a:avLst/>
          </a:prstGeom>
          <a:gradFill>
            <a:gsLst>
              <a:gs pos="5000">
                <a:schemeClr val="accent6">
                  <a:lumMod val="75000"/>
                </a:schemeClr>
              </a:gs>
              <a:gs pos="100000">
                <a:schemeClr val="accent5">
                  <a:lumMod val="60000"/>
                  <a:lumOff val="40000"/>
                </a:schemeClr>
              </a:gs>
            </a:gsLst>
            <a:lin ang="0" scaled="1"/>
            <a:tileRect/>
          </a:gradFill>
          <a:ln>
            <a:noFill/>
          </a:ln>
          <a:effectLst>
            <a:outerShdw dist="107763" dir="2700000" algn="ctr" rotWithShape="0">
              <a:schemeClr val="bg2"/>
            </a:outerShdw>
          </a:effectLst>
        </p:spPr>
        <p:txBody>
          <a:bodyPr wrap="none" lIns="137136" tIns="68568" rIns="137136" bIns="68568" anchor="ctr"/>
          <a:lstStyle>
            <a:defPPr>
              <a:defRPr kern="1200" smtId="4294967295"/>
            </a:defPPr>
          </a:lstStyle>
          <a:p>
            <a:pPr defTabSz="4703011"/>
            <a:r>
              <a:rPr lang="en-US" sz="4800" dirty="0">
                <a:solidFill>
                  <a:schemeClr val="bg1"/>
                </a:solidFill>
                <a:sym typeface="Symbol" pitchFamily="18" charset="2"/>
              </a:rPr>
              <a:t></a:t>
            </a:r>
            <a:r>
              <a:rPr lang="en-US" sz="4800" dirty="0"/>
              <a:t> </a:t>
            </a:r>
            <a:r>
              <a:rPr lang="en-US" sz="5300" dirty="0">
                <a:solidFill>
                  <a:schemeClr val="bg1"/>
                </a:solidFill>
                <a:latin typeface="Trebuchet MS" pitchFamily="34" charset="0"/>
              </a:rPr>
              <a:t>S</a:t>
            </a:r>
            <a:r>
              <a:rPr lang="en-US" sz="5300" dirty="0" smtClean="0">
                <a:solidFill>
                  <a:schemeClr val="bg1"/>
                </a:solidFill>
                <a:latin typeface="Trebuchet MS" pitchFamily="34" charset="0"/>
              </a:rPr>
              <a:t>ample Results</a:t>
            </a:r>
            <a:endParaRPr lang="en-US" sz="5300" dirty="0">
              <a:solidFill>
                <a:schemeClr val="bg1"/>
              </a:solidFill>
              <a:latin typeface="Trebuchet MS" pitchFamily="34" charset="0"/>
            </a:endParaRPr>
          </a:p>
        </p:txBody>
      </p:sp>
      <p:sp>
        <p:nvSpPr>
          <p:cNvPr id="2061" name="Text Box 14"/>
          <p:cNvSpPr txBox="1">
            <a:spLocks noChangeArrowheads="1"/>
          </p:cNvSpPr>
          <p:nvPr/>
        </p:nvSpPr>
        <p:spPr bwMode="auto">
          <a:xfrm>
            <a:off x="22245638" y="5449383"/>
            <a:ext cx="10210800" cy="2573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r>
              <a:rPr lang="en-US" sz="3400" b="1" dirty="0" smtClean="0"/>
              <a:t>Blessing plots</a:t>
            </a:r>
          </a:p>
          <a:p>
            <a:pPr eaLnBrk="1" hangingPunct="1"/>
            <a:r>
              <a:rPr lang="en-US" sz="3400" dirty="0" smtClean="0"/>
              <a:t>These plots show characteristics of the detector behavior and helps determine the validity of the data. All horizontal axes are in seconds past midnight Universal Time.</a:t>
            </a:r>
          </a:p>
          <a:p>
            <a:pPr eaLnBrk="1" hangingPunct="1"/>
            <a:endParaRPr lang="en-US" sz="3400" dirty="0"/>
          </a:p>
          <a:p>
            <a:pPr eaLnBrk="1" hangingPunct="1"/>
            <a:r>
              <a:rPr lang="en-US" sz="3400" dirty="0" smtClean="0"/>
              <a:t>RATES</a:t>
            </a:r>
            <a:endParaRPr lang="en-US" sz="3400" dirty="0"/>
          </a:p>
          <a:p>
            <a:pPr eaLnBrk="1" hangingPunct="1"/>
            <a:endParaRPr lang="en-US" sz="3400" dirty="0" smtClean="0"/>
          </a:p>
          <a:p>
            <a:pPr eaLnBrk="1" hangingPunct="1"/>
            <a:endParaRPr lang="en-US" sz="3400" dirty="0"/>
          </a:p>
          <a:p>
            <a:pPr eaLnBrk="1" hangingPunct="1"/>
            <a:endParaRPr lang="en-US" sz="3400" dirty="0" smtClean="0"/>
          </a:p>
          <a:p>
            <a:pPr eaLnBrk="1" hangingPunct="1"/>
            <a:endParaRPr lang="en-US" sz="3400" dirty="0"/>
          </a:p>
          <a:p>
            <a:pPr eaLnBrk="1" hangingPunct="1"/>
            <a:endParaRPr lang="en-US" sz="3400" dirty="0"/>
          </a:p>
          <a:p>
            <a:pPr eaLnBrk="1" hangingPunct="1"/>
            <a:endParaRPr lang="en-US" sz="3400" b="1" dirty="0" smtClean="0"/>
          </a:p>
          <a:p>
            <a:pPr eaLnBrk="1" hangingPunct="1"/>
            <a:r>
              <a:rPr lang="en-US" sz="3400" dirty="0" smtClean="0"/>
              <a:t>SATELLITES</a:t>
            </a:r>
            <a:endParaRPr lang="en-US" sz="3400"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a:p>
          <a:p>
            <a:pPr eaLnBrk="1" hangingPunct="1"/>
            <a:endParaRPr lang="en-US" sz="3400" b="1" dirty="0" smtClean="0"/>
          </a:p>
          <a:p>
            <a:pPr eaLnBrk="1" hangingPunct="1"/>
            <a:r>
              <a:rPr lang="en-US" sz="3400" dirty="0" smtClean="0"/>
              <a:t>VOLTAGE on DAQ</a:t>
            </a:r>
            <a:endParaRPr lang="en-US" sz="3400" dirty="0"/>
          </a:p>
          <a:p>
            <a:pPr eaLnBrk="1" hangingPunct="1"/>
            <a:endParaRPr lang="en-US" sz="3400" dirty="0" smtClean="0"/>
          </a:p>
          <a:p>
            <a:pPr eaLnBrk="1" hangingPunct="1"/>
            <a:endParaRPr lang="en-US" sz="3400" dirty="0"/>
          </a:p>
          <a:p>
            <a:pPr eaLnBrk="1" hangingPunct="1"/>
            <a:endParaRPr lang="en-US" sz="3400" dirty="0" smtClean="0"/>
          </a:p>
          <a:p>
            <a:pPr eaLnBrk="1" hangingPunct="1"/>
            <a:endParaRPr lang="en-US" sz="3400" dirty="0" smtClean="0"/>
          </a:p>
          <a:p>
            <a:pPr eaLnBrk="1" hangingPunct="1"/>
            <a:endParaRPr lang="en-US" sz="3400" dirty="0"/>
          </a:p>
          <a:p>
            <a:pPr eaLnBrk="1" hangingPunct="1"/>
            <a:endParaRPr lang="en-US" sz="3400" dirty="0" smtClean="0"/>
          </a:p>
          <a:p>
            <a:pPr eaLnBrk="1" hangingPunct="1"/>
            <a:r>
              <a:rPr lang="en-US" sz="3400" dirty="0" smtClean="0"/>
              <a:t>TEMPERATURE</a:t>
            </a:r>
          </a:p>
          <a:p>
            <a:pPr eaLnBrk="1" hangingPunct="1"/>
            <a:endParaRPr lang="en-US" sz="3400" dirty="0"/>
          </a:p>
          <a:p>
            <a:pPr eaLnBrk="1" hangingPunct="1"/>
            <a:endParaRPr lang="en-US" sz="3400" dirty="0" smtClean="0"/>
          </a:p>
          <a:p>
            <a:pPr eaLnBrk="1" hangingPunct="1"/>
            <a:endParaRPr lang="en-US" sz="3400" dirty="0"/>
          </a:p>
          <a:p>
            <a:pPr eaLnBrk="1" hangingPunct="1"/>
            <a:endParaRPr lang="en-US" sz="3400" dirty="0" smtClean="0"/>
          </a:p>
          <a:p>
            <a:pPr eaLnBrk="1" hangingPunct="1"/>
            <a:endParaRPr lang="en-US" sz="3400" dirty="0"/>
          </a:p>
          <a:p>
            <a:pPr eaLnBrk="1" hangingPunct="1"/>
            <a:endParaRPr lang="en-US" sz="3400" dirty="0" smtClean="0"/>
          </a:p>
          <a:p>
            <a:pPr eaLnBrk="1" hangingPunct="1"/>
            <a:r>
              <a:rPr lang="en-US" sz="3400" dirty="0" smtClean="0"/>
              <a:t>PRESSURE</a:t>
            </a:r>
          </a:p>
          <a:p>
            <a:pPr eaLnBrk="1" hangingPunct="1"/>
            <a:endParaRPr lang="en-US" sz="3400" dirty="0"/>
          </a:p>
          <a:p>
            <a:pPr eaLnBrk="1" hangingPunct="1"/>
            <a:endParaRPr lang="en-US" sz="3400" dirty="0" smtClean="0"/>
          </a:p>
          <a:p>
            <a:pPr eaLnBrk="1" hangingPunct="1"/>
            <a:endParaRPr lang="en-US" sz="3400" dirty="0"/>
          </a:p>
          <a:p>
            <a:pPr eaLnBrk="1" hangingPunct="1"/>
            <a:endParaRPr lang="en-US" sz="3400" dirty="0" smtClean="0"/>
          </a:p>
          <a:p>
            <a:pPr eaLnBrk="1" hangingPunct="1"/>
            <a:endParaRPr lang="en-US" sz="3400" dirty="0"/>
          </a:p>
          <a:p>
            <a:pPr eaLnBrk="1" hangingPunct="1"/>
            <a:endParaRPr lang="en-US" sz="3400" dirty="0" smtClean="0"/>
          </a:p>
          <a:p>
            <a:pPr eaLnBrk="1" hangingPunct="1"/>
            <a:r>
              <a:rPr lang="en-US" sz="3400" dirty="0" smtClean="0"/>
              <a:t>PERFORMANCE</a:t>
            </a:r>
            <a:endParaRPr lang="en-US" sz="3400"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smtClean="0"/>
          </a:p>
        </p:txBody>
      </p:sp>
      <p:sp>
        <p:nvSpPr>
          <p:cNvPr id="2062" name="Rectangle 15"/>
          <p:cNvSpPr>
            <a:spLocks noChangeArrowheads="1"/>
          </p:cNvSpPr>
          <p:nvPr/>
        </p:nvSpPr>
        <p:spPr bwMode="auto">
          <a:xfrm>
            <a:off x="11236037" y="4330934"/>
            <a:ext cx="10358438" cy="784224"/>
          </a:xfrm>
          <a:prstGeom prst="rect">
            <a:avLst/>
          </a:prstGeom>
          <a:gradFill>
            <a:gsLst>
              <a:gs pos="5000">
                <a:schemeClr val="accent6">
                  <a:lumMod val="75000"/>
                </a:schemeClr>
              </a:gs>
              <a:gs pos="100000">
                <a:schemeClr val="accent5">
                  <a:lumMod val="60000"/>
                  <a:lumOff val="40000"/>
                </a:schemeClr>
              </a:gs>
            </a:gsLst>
            <a:lin ang="0" scaled="1"/>
            <a:tileRect/>
          </a:gradFill>
          <a:ln>
            <a:noFill/>
          </a:ln>
          <a:effectLst>
            <a:outerShdw dist="107763" dir="2700000" algn="ctr" rotWithShape="0">
              <a:schemeClr val="bg2"/>
            </a:outerShdw>
          </a:effectLst>
        </p:spPr>
        <p:txBody>
          <a:bodyPr wrap="none" lIns="137136" tIns="68568" rIns="137136" bIns="68568" anchor="ctr"/>
          <a:lstStyle>
            <a:defPPr>
              <a:defRPr kern="1200" smtId="4294967295"/>
            </a:defPPr>
          </a:lstStyle>
          <a:p>
            <a:pPr defTabSz="4703011"/>
            <a:r>
              <a:rPr lang="en-US" sz="4800" dirty="0">
                <a:solidFill>
                  <a:schemeClr val="bg1"/>
                </a:solidFill>
                <a:sym typeface="Symbol" pitchFamily="18" charset="2"/>
              </a:rPr>
              <a:t></a:t>
            </a:r>
            <a:r>
              <a:rPr lang="en-US" sz="4800" dirty="0"/>
              <a:t> </a:t>
            </a:r>
            <a:r>
              <a:rPr lang="en-US" sz="5300" dirty="0" smtClean="0">
                <a:solidFill>
                  <a:schemeClr val="bg1"/>
                </a:solidFill>
                <a:latin typeface="Trebuchet MS" pitchFamily="34" charset="0"/>
              </a:rPr>
              <a:t>Setup Specifications</a:t>
            </a:r>
            <a:endParaRPr lang="en-US" sz="5300" dirty="0">
              <a:solidFill>
                <a:schemeClr val="bg1"/>
              </a:solidFill>
              <a:latin typeface="Trebuchet MS" pitchFamily="34" charset="0"/>
            </a:endParaRPr>
          </a:p>
        </p:txBody>
      </p:sp>
      <p:sp>
        <p:nvSpPr>
          <p:cNvPr id="2063" name="Text Box 16"/>
          <p:cNvSpPr txBox="1">
            <a:spLocks noChangeArrowheads="1"/>
          </p:cNvSpPr>
          <p:nvPr/>
        </p:nvSpPr>
        <p:spPr bwMode="auto">
          <a:xfrm>
            <a:off x="11741304" y="5539066"/>
            <a:ext cx="9448800" cy="24683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r>
              <a:rPr lang="en-US" sz="3400" b="1" dirty="0" smtClean="0"/>
              <a:t>Plateauing</a:t>
            </a:r>
          </a:p>
          <a:p>
            <a:pPr eaLnBrk="1" hangingPunct="1"/>
            <a:r>
              <a:rPr lang="en-US" sz="3400" dirty="0" smtClean="0"/>
              <a:t>High voltage on each photomultiplier tube must be optimized for efficient performance.</a:t>
            </a:r>
            <a:endParaRPr lang="en-US" sz="3400"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a:p>
          <a:p>
            <a:pPr eaLnBrk="1" hangingPunct="1"/>
            <a:r>
              <a:rPr lang="en-US" sz="3400" b="1" dirty="0" smtClean="0"/>
              <a:t>Time over threshold</a:t>
            </a:r>
          </a:p>
          <a:p>
            <a:pPr eaLnBrk="1" hangingPunct="1"/>
            <a:r>
              <a:rPr lang="en-US" sz="3400" dirty="0" smtClean="0"/>
              <a:t>The photomultiplier tube sends electrical pulses to the data acquisition board.  A balance needs to be struck between too low of a threshold, which yields a noisy signal, and too high of a threshold that discards legitimate counts.</a:t>
            </a:r>
          </a:p>
          <a:p>
            <a:pPr eaLnBrk="1" hangingPunct="1"/>
            <a:endParaRPr lang="en-US" sz="3400" dirty="0"/>
          </a:p>
          <a:p>
            <a:pPr eaLnBrk="1" hangingPunct="1"/>
            <a:endParaRPr lang="en-US" sz="3400" dirty="0" smtClean="0"/>
          </a:p>
          <a:p>
            <a:pPr eaLnBrk="1" hangingPunct="1"/>
            <a:endParaRPr lang="en-US" sz="3400" dirty="0"/>
          </a:p>
          <a:p>
            <a:pPr eaLnBrk="1" hangingPunct="1"/>
            <a:endParaRPr lang="en-US" sz="3400" dirty="0" smtClean="0"/>
          </a:p>
          <a:p>
            <a:pPr eaLnBrk="1" hangingPunct="1"/>
            <a:endParaRPr lang="en-US" sz="3400" dirty="0"/>
          </a:p>
          <a:p>
            <a:pPr eaLnBrk="1" hangingPunct="1"/>
            <a:endParaRPr lang="en-US" sz="3400" dirty="0" smtClean="0"/>
          </a:p>
          <a:p>
            <a:pPr eaLnBrk="1" hangingPunct="1"/>
            <a:endParaRPr lang="en-US" sz="3400" b="1" dirty="0" smtClean="0"/>
          </a:p>
          <a:p>
            <a:pPr eaLnBrk="1" hangingPunct="1"/>
            <a:r>
              <a:rPr lang="en-US" sz="3400" b="1" dirty="0" smtClean="0"/>
              <a:t>Gate</a:t>
            </a:r>
          </a:p>
          <a:p>
            <a:pPr eaLnBrk="1" hangingPunct="1"/>
            <a:r>
              <a:rPr lang="en-US" sz="3400" dirty="0" smtClean="0"/>
              <a:t>The gate window is how close in time pulses must occur to cause a trigger.</a:t>
            </a:r>
          </a:p>
          <a:p>
            <a:pPr eaLnBrk="1" hangingPunct="1"/>
            <a:endParaRPr lang="en-US" sz="3400" dirty="0"/>
          </a:p>
          <a:p>
            <a:pPr eaLnBrk="1" hangingPunct="1"/>
            <a:endParaRPr lang="en-US" sz="3400" dirty="0" smtClean="0"/>
          </a:p>
          <a:p>
            <a:pPr eaLnBrk="1" hangingPunct="1"/>
            <a:endParaRPr lang="en-US" sz="3400" dirty="0" smtClean="0"/>
          </a:p>
          <a:p>
            <a:pPr eaLnBrk="1" hangingPunct="1"/>
            <a:endParaRPr lang="en-US" sz="3400" dirty="0"/>
          </a:p>
          <a:p>
            <a:pPr eaLnBrk="1" hangingPunct="1"/>
            <a:endParaRPr lang="en-US" sz="3400" dirty="0" smtClean="0"/>
          </a:p>
          <a:p>
            <a:pPr eaLnBrk="1" hangingPunct="1"/>
            <a:endParaRPr lang="en-US" sz="3400" dirty="0"/>
          </a:p>
          <a:p>
            <a:pPr eaLnBrk="1" hangingPunct="1"/>
            <a:endParaRPr lang="en-US" sz="3400" dirty="0" smtClean="0"/>
          </a:p>
          <a:p>
            <a:pPr eaLnBrk="1" hangingPunct="1"/>
            <a:endParaRPr lang="en-US" sz="3400" dirty="0"/>
          </a:p>
          <a:p>
            <a:pPr eaLnBrk="1" hangingPunct="1"/>
            <a:endParaRPr lang="en-US" sz="3400" b="1" dirty="0" smtClean="0"/>
          </a:p>
          <a:p>
            <a:pPr eaLnBrk="1" hangingPunct="1"/>
            <a:endParaRPr lang="en-US" sz="3400" b="1" dirty="0" smtClean="0"/>
          </a:p>
          <a:p>
            <a:pPr eaLnBrk="1" hangingPunct="1"/>
            <a:r>
              <a:rPr lang="en-US" sz="3400" b="1" dirty="0" smtClean="0"/>
              <a:t>Coincidence</a:t>
            </a:r>
          </a:p>
          <a:p>
            <a:pPr eaLnBrk="1" hangingPunct="1"/>
            <a:r>
              <a:rPr lang="en-US" sz="3400" dirty="0" smtClean="0"/>
              <a:t>To discern that counts in different channels are coming from the same event, 2-fold or higher coincidence is chosen.  This means that within a certain gate of time, at least two counters show signal.</a:t>
            </a:r>
            <a:endParaRPr lang="en-US" sz="3400" dirty="0"/>
          </a:p>
          <a:p>
            <a:pPr eaLnBrk="1" hangingPunct="1"/>
            <a:endParaRPr lang="en-US" sz="3400" dirty="0"/>
          </a:p>
        </p:txBody>
      </p:sp>
      <p:sp>
        <p:nvSpPr>
          <p:cNvPr id="2064" name="Rectangle 17"/>
          <p:cNvSpPr>
            <a:spLocks noChangeArrowheads="1"/>
          </p:cNvSpPr>
          <p:nvPr/>
        </p:nvSpPr>
        <p:spPr bwMode="auto">
          <a:xfrm>
            <a:off x="625224" y="24256731"/>
            <a:ext cx="10358438" cy="782635"/>
          </a:xfrm>
          <a:prstGeom prst="rect">
            <a:avLst/>
          </a:prstGeom>
          <a:gradFill>
            <a:gsLst>
              <a:gs pos="5000">
                <a:schemeClr val="accent6">
                  <a:lumMod val="75000"/>
                </a:schemeClr>
              </a:gs>
              <a:gs pos="100000">
                <a:schemeClr val="accent5">
                  <a:lumMod val="60000"/>
                  <a:lumOff val="40000"/>
                </a:schemeClr>
              </a:gs>
            </a:gsLst>
            <a:lin ang="0" scaled="1"/>
            <a:tileRect/>
          </a:gradFill>
          <a:ln>
            <a:noFill/>
          </a:ln>
          <a:effectLst>
            <a:outerShdw dist="107763" dir="2700000" algn="ctr" rotWithShape="0">
              <a:schemeClr val="bg2"/>
            </a:outerShdw>
          </a:effectLst>
        </p:spPr>
        <p:txBody>
          <a:bodyPr wrap="none" lIns="137136" tIns="68568" rIns="137136" bIns="68568" anchor="ctr"/>
          <a:lstStyle>
            <a:defPPr>
              <a:defRPr kern="1200" smtId="4294967295"/>
            </a:defPPr>
          </a:lstStyle>
          <a:p>
            <a:pPr defTabSz="4703011"/>
            <a:r>
              <a:rPr lang="en-US" sz="4800" dirty="0">
                <a:solidFill>
                  <a:schemeClr val="bg1"/>
                </a:solidFill>
                <a:sym typeface="Symbol" pitchFamily="18" charset="2"/>
              </a:rPr>
              <a:t></a:t>
            </a:r>
            <a:r>
              <a:rPr lang="en-US" sz="4800" dirty="0"/>
              <a:t> </a:t>
            </a:r>
            <a:r>
              <a:rPr lang="en-US" sz="5300" dirty="0" smtClean="0">
                <a:solidFill>
                  <a:schemeClr val="bg1"/>
                </a:solidFill>
                <a:latin typeface="Trebuchet MS" pitchFamily="34" charset="0"/>
              </a:rPr>
              <a:t>Factors to be Considered</a:t>
            </a:r>
            <a:endParaRPr lang="en-US" sz="5300" dirty="0">
              <a:solidFill>
                <a:schemeClr val="bg1"/>
              </a:solidFill>
              <a:latin typeface="Trebuchet MS" pitchFamily="34" charset="0"/>
            </a:endParaRPr>
          </a:p>
        </p:txBody>
      </p:sp>
      <p:sp>
        <p:nvSpPr>
          <p:cNvPr id="2065" name="Text Box 18"/>
          <p:cNvSpPr txBox="1">
            <a:spLocks noChangeArrowheads="1"/>
          </p:cNvSpPr>
          <p:nvPr/>
        </p:nvSpPr>
        <p:spPr bwMode="auto">
          <a:xfrm>
            <a:off x="625224" y="25421434"/>
            <a:ext cx="9753600" cy="480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6" tIns="45710" rIns="91426" bIns="4571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marL="457128" indent="-457128" eaLnBrk="1" hangingPunct="1">
              <a:buFont typeface="Wingdings" panose="05000000000000000000" pitchFamily="2" charset="2"/>
              <a:buChar char="§"/>
            </a:pPr>
            <a:r>
              <a:rPr lang="en-US" sz="3400" dirty="0" smtClean="0"/>
              <a:t>Geometry of setup</a:t>
            </a:r>
          </a:p>
          <a:p>
            <a:pPr marL="457128" indent="-457128" eaLnBrk="1" hangingPunct="1">
              <a:buFont typeface="Wingdings" panose="05000000000000000000" pitchFamily="2" charset="2"/>
              <a:buChar char="§"/>
            </a:pPr>
            <a:r>
              <a:rPr lang="en-US" sz="3400" dirty="0" smtClean="0"/>
              <a:t>North-South versus East-West orientation</a:t>
            </a:r>
          </a:p>
          <a:p>
            <a:pPr marL="457128" indent="-457128" eaLnBrk="1" hangingPunct="1">
              <a:buFont typeface="Wingdings" panose="05000000000000000000" pitchFamily="2" charset="2"/>
              <a:buChar char="§"/>
            </a:pPr>
            <a:r>
              <a:rPr lang="en-US" sz="3400" dirty="0" smtClean="0"/>
              <a:t>Overlap area, separation</a:t>
            </a:r>
          </a:p>
          <a:p>
            <a:pPr marL="457128" indent="-457128" eaLnBrk="1" hangingPunct="1">
              <a:buFont typeface="Wingdings" panose="05000000000000000000" pitchFamily="2" charset="2"/>
              <a:buChar char="§"/>
            </a:pPr>
            <a:r>
              <a:rPr lang="en-US" sz="3400" dirty="0" smtClean="0"/>
              <a:t>Zenith angle</a:t>
            </a:r>
          </a:p>
          <a:p>
            <a:pPr marL="457128" indent="-457128" eaLnBrk="1" hangingPunct="1">
              <a:buFont typeface="Wingdings" panose="05000000000000000000" pitchFamily="2" charset="2"/>
              <a:buChar char="§"/>
            </a:pPr>
            <a:r>
              <a:rPr lang="en-US" sz="3400" dirty="0" smtClean="0"/>
              <a:t>Amount of material muons pass through</a:t>
            </a:r>
          </a:p>
          <a:p>
            <a:pPr marL="457128" indent="-457128" eaLnBrk="1" hangingPunct="1">
              <a:buFont typeface="Wingdings" panose="05000000000000000000" pitchFamily="2" charset="2"/>
              <a:buChar char="§"/>
            </a:pPr>
            <a:r>
              <a:rPr lang="en-US" sz="3400" dirty="0" smtClean="0"/>
              <a:t>Angle of Acceptance</a:t>
            </a:r>
          </a:p>
          <a:p>
            <a:pPr marL="457128" indent="-457128" eaLnBrk="1" hangingPunct="1">
              <a:buFont typeface="Wingdings" panose="05000000000000000000" pitchFamily="2" charset="2"/>
              <a:buChar char="§"/>
            </a:pPr>
            <a:r>
              <a:rPr lang="en-US" sz="3400" dirty="0" smtClean="0"/>
              <a:t>Latitude, longitude, altitude</a:t>
            </a:r>
          </a:p>
          <a:p>
            <a:pPr marL="457128" indent="-457128" eaLnBrk="1" hangingPunct="1">
              <a:buFont typeface="Wingdings" panose="05000000000000000000" pitchFamily="2" charset="2"/>
              <a:buChar char="§"/>
            </a:pPr>
            <a:r>
              <a:rPr lang="en-US" sz="3400" dirty="0" smtClean="0"/>
              <a:t>Barometric pressure</a:t>
            </a:r>
          </a:p>
          <a:p>
            <a:pPr marL="457128" indent="-457128" eaLnBrk="1" hangingPunct="1">
              <a:buFont typeface="Wingdings" panose="05000000000000000000" pitchFamily="2" charset="2"/>
              <a:buChar char="§"/>
            </a:pPr>
            <a:r>
              <a:rPr lang="en-US" sz="3400" dirty="0" smtClean="0"/>
              <a:t>Veto</a:t>
            </a:r>
            <a:endParaRPr lang="en-US" sz="3400" dirty="0"/>
          </a:p>
        </p:txBody>
      </p:sp>
      <p:sp>
        <p:nvSpPr>
          <p:cNvPr id="2066" name="Rectangle 19"/>
          <p:cNvSpPr>
            <a:spLocks noChangeArrowheads="1"/>
          </p:cNvSpPr>
          <p:nvPr/>
        </p:nvSpPr>
        <p:spPr bwMode="auto">
          <a:xfrm>
            <a:off x="33075557" y="4310064"/>
            <a:ext cx="10358438" cy="784224"/>
          </a:xfrm>
          <a:prstGeom prst="rect">
            <a:avLst/>
          </a:prstGeom>
          <a:gradFill>
            <a:gsLst>
              <a:gs pos="5000">
                <a:schemeClr val="accent6">
                  <a:lumMod val="75000"/>
                </a:schemeClr>
              </a:gs>
              <a:gs pos="100000">
                <a:schemeClr val="accent5">
                  <a:lumMod val="60000"/>
                  <a:lumOff val="40000"/>
                </a:schemeClr>
              </a:gs>
            </a:gsLst>
            <a:lin ang="0" scaled="1"/>
            <a:tileRect/>
          </a:gradFill>
          <a:ln>
            <a:noFill/>
          </a:ln>
          <a:effectLst>
            <a:outerShdw dist="107763" dir="2700000" algn="ctr" rotWithShape="0">
              <a:schemeClr val="bg2"/>
            </a:outerShdw>
          </a:effectLst>
        </p:spPr>
        <p:txBody>
          <a:bodyPr wrap="none" lIns="137136" tIns="68568" rIns="137136" bIns="68568" anchor="ctr"/>
          <a:lstStyle>
            <a:defPPr>
              <a:defRPr kern="1200" smtId="4294967295"/>
            </a:defPPr>
          </a:lstStyle>
          <a:p>
            <a:pPr defTabSz="4703011"/>
            <a:r>
              <a:rPr lang="en-US" sz="4800" dirty="0">
                <a:solidFill>
                  <a:schemeClr val="bg1"/>
                </a:solidFill>
                <a:sym typeface="Symbol" pitchFamily="18" charset="2"/>
              </a:rPr>
              <a:t></a:t>
            </a:r>
            <a:r>
              <a:rPr lang="en-US" sz="4800" dirty="0"/>
              <a:t> </a:t>
            </a:r>
            <a:r>
              <a:rPr lang="en-US" sz="5300" dirty="0" smtClean="0">
                <a:solidFill>
                  <a:schemeClr val="bg1"/>
                </a:solidFill>
                <a:latin typeface="Trebuchet MS" pitchFamily="34" charset="0"/>
              </a:rPr>
              <a:t>Sample Studies</a:t>
            </a:r>
            <a:endParaRPr lang="en-US" sz="5300" dirty="0">
              <a:solidFill>
                <a:schemeClr val="bg1"/>
              </a:solidFill>
              <a:latin typeface="Trebuchet MS" pitchFamily="34" charset="0"/>
            </a:endParaRPr>
          </a:p>
        </p:txBody>
      </p:sp>
      <p:sp>
        <p:nvSpPr>
          <p:cNvPr id="2067" name="Text Box 20"/>
          <p:cNvSpPr txBox="1">
            <a:spLocks noChangeArrowheads="1"/>
          </p:cNvSpPr>
          <p:nvPr/>
        </p:nvSpPr>
        <p:spPr bwMode="auto">
          <a:xfrm>
            <a:off x="33511975" y="5359097"/>
            <a:ext cx="9541022" cy="16835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0" rIns="91426" bIns="4571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r>
              <a:rPr lang="en-US" sz="3400" b="1" dirty="0" smtClean="0"/>
              <a:t>Flux Rate of Muons</a:t>
            </a:r>
          </a:p>
          <a:p>
            <a:pPr eaLnBrk="1" hangingPunct="1"/>
            <a:endParaRPr lang="en-US" sz="3400" b="1"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a:p>
          <a:p>
            <a:pPr eaLnBrk="1" hangingPunct="1"/>
            <a:endParaRPr lang="en-US" sz="3400" b="1" dirty="0"/>
          </a:p>
          <a:p>
            <a:pPr eaLnBrk="1" hangingPunct="1"/>
            <a:r>
              <a:rPr lang="en-US" sz="3400" b="1" dirty="0" smtClean="0"/>
              <a:t>Shower of Muons from a 100 </a:t>
            </a:r>
            <a:r>
              <a:rPr lang="en-US" sz="3400" b="1" dirty="0" err="1" smtClean="0"/>
              <a:t>TeV</a:t>
            </a:r>
            <a:r>
              <a:rPr lang="en-US" sz="3400" b="1" dirty="0" smtClean="0"/>
              <a:t> Event</a:t>
            </a:r>
            <a:endParaRPr lang="en-US" sz="3400" b="1"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a:p>
          <a:p>
            <a:pPr eaLnBrk="1" hangingPunct="1"/>
            <a:endParaRPr lang="en-US" sz="3400" b="1" dirty="0" smtClean="0"/>
          </a:p>
          <a:p>
            <a:pPr eaLnBrk="1" hangingPunct="1"/>
            <a:r>
              <a:rPr lang="en-US" sz="3400" b="1" dirty="0" smtClean="0"/>
              <a:t>Muon Lifetime</a:t>
            </a:r>
          </a:p>
          <a:p>
            <a:pPr eaLnBrk="1" hangingPunct="1"/>
            <a:endParaRPr lang="en-US" sz="3400" b="1"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a:p>
          <a:p>
            <a:pPr eaLnBrk="1" hangingPunct="1"/>
            <a:endParaRPr lang="en-US" sz="3400" b="1" dirty="0" smtClean="0"/>
          </a:p>
          <a:p>
            <a:pPr eaLnBrk="1" hangingPunct="1"/>
            <a:endParaRPr lang="en-US" sz="3400" b="1" dirty="0" smtClean="0"/>
          </a:p>
          <a:p>
            <a:pPr eaLnBrk="1" hangingPunct="1"/>
            <a:r>
              <a:rPr lang="en-US" sz="3400" b="1" dirty="0" smtClean="0"/>
              <a:t>Time </a:t>
            </a:r>
            <a:r>
              <a:rPr lang="en-US" sz="3400" b="1" dirty="0"/>
              <a:t>of Flight</a:t>
            </a:r>
          </a:p>
          <a:p>
            <a:pPr eaLnBrk="1" hangingPunct="1"/>
            <a:endParaRPr lang="en-US" sz="3400" dirty="0"/>
          </a:p>
          <a:p>
            <a:pPr eaLnBrk="1" hangingPunct="1"/>
            <a:endParaRPr lang="en-US" sz="3400" dirty="0"/>
          </a:p>
        </p:txBody>
      </p:sp>
      <p:sp>
        <p:nvSpPr>
          <p:cNvPr id="2070" name="Rectangle 23"/>
          <p:cNvSpPr>
            <a:spLocks noChangeArrowheads="1"/>
          </p:cNvSpPr>
          <p:nvPr/>
        </p:nvSpPr>
        <p:spPr bwMode="auto">
          <a:xfrm>
            <a:off x="33075557" y="28541664"/>
            <a:ext cx="10358438" cy="784224"/>
          </a:xfrm>
          <a:prstGeom prst="rect">
            <a:avLst/>
          </a:prstGeom>
          <a:gradFill>
            <a:gsLst>
              <a:gs pos="5000">
                <a:schemeClr val="accent6">
                  <a:lumMod val="75000"/>
                </a:schemeClr>
              </a:gs>
              <a:gs pos="100000">
                <a:schemeClr val="accent5">
                  <a:lumMod val="60000"/>
                  <a:lumOff val="40000"/>
                </a:schemeClr>
              </a:gs>
            </a:gsLst>
            <a:lin ang="0" scaled="1"/>
            <a:tileRect/>
          </a:gradFill>
          <a:ln>
            <a:noFill/>
          </a:ln>
          <a:effectLst>
            <a:outerShdw dist="107763" dir="2700000" algn="ctr" rotWithShape="0">
              <a:schemeClr val="bg2"/>
            </a:outerShdw>
          </a:effectLst>
        </p:spPr>
        <p:txBody>
          <a:bodyPr wrap="none" lIns="137136" tIns="68568" rIns="137136" bIns="68568" anchor="ctr"/>
          <a:lstStyle>
            <a:defPPr>
              <a:defRPr kern="1200" smtId="4294967295"/>
            </a:defPPr>
          </a:lstStyle>
          <a:p>
            <a:pPr defTabSz="4703011"/>
            <a:r>
              <a:rPr lang="en-US" sz="4800" dirty="0" err="1">
                <a:solidFill>
                  <a:schemeClr val="bg1"/>
                </a:solidFill>
                <a:sym typeface="Symbol" pitchFamily="18" charset="2"/>
              </a:rPr>
              <a:t></a:t>
            </a:r>
            <a:r>
              <a:rPr lang="en-US" sz="4800" dirty="0"/>
              <a:t> </a:t>
            </a:r>
            <a:r>
              <a:rPr lang="en-US" sz="5300" dirty="0">
                <a:solidFill>
                  <a:schemeClr val="bg1"/>
                </a:solidFill>
                <a:latin typeface="Trebuchet MS" pitchFamily="34" charset="0"/>
              </a:rPr>
              <a:t>Acknowledgements</a:t>
            </a:r>
          </a:p>
        </p:txBody>
      </p:sp>
      <p:sp>
        <p:nvSpPr>
          <p:cNvPr id="2071" name="Text Box 24"/>
          <p:cNvSpPr txBox="1">
            <a:spLocks noChangeArrowheads="1"/>
          </p:cNvSpPr>
          <p:nvPr/>
        </p:nvSpPr>
        <p:spPr bwMode="auto">
          <a:xfrm>
            <a:off x="78150091" y="60131808"/>
            <a:ext cx="5323824" cy="1138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6" tIns="45710" rIns="91426" bIns="45710">
            <a:spAutoFit/>
          </a:bodyPr>
          <a:lstStyle>
            <a:defPPr>
              <a:defRPr kern="1200" smtId="4294967295"/>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eaLnBrk="1" hangingPunct="1"/>
            <a:r>
              <a:rPr lang="en-US" sz="3400" dirty="0" smtClean="0"/>
              <a:t>Fermi National Accelerator Laboratory</a:t>
            </a:r>
            <a:endParaRPr lang="en-US" sz="3400" dirty="0"/>
          </a:p>
        </p:txBody>
      </p:sp>
      <p:grpSp>
        <p:nvGrpSpPr>
          <p:cNvPr id="29" name="Group 28"/>
          <p:cNvGrpSpPr/>
          <p:nvPr/>
        </p:nvGrpSpPr>
        <p:grpSpPr>
          <a:xfrm>
            <a:off x="-48492" y="31319789"/>
            <a:ext cx="43939694" cy="1598611"/>
            <a:chOff x="-48492" y="31702229"/>
            <a:chExt cx="49377600" cy="1216171"/>
          </a:xfrm>
        </p:grpSpPr>
        <p:sp>
          <p:nvSpPr>
            <p:cNvPr id="33" name="Rectangle 29"/>
            <p:cNvSpPr>
              <a:spLocks noChangeArrowheads="1"/>
            </p:cNvSpPr>
            <p:nvPr/>
          </p:nvSpPr>
          <p:spPr bwMode="auto">
            <a:xfrm>
              <a:off x="-48492" y="31799212"/>
              <a:ext cx="49377600" cy="1119187"/>
            </a:xfrm>
            <a:prstGeom prst="rect">
              <a:avLst/>
            </a:prstGeom>
            <a:gradFill>
              <a:gsLst>
                <a:gs pos="5000">
                  <a:schemeClr val="accent6">
                    <a:lumMod val="75000"/>
                  </a:schemeClr>
                </a:gs>
                <a:gs pos="100000">
                  <a:schemeClr val="accent5">
                    <a:lumMod val="60000"/>
                    <a:lumOff val="40000"/>
                  </a:schemeClr>
                </a:gs>
              </a:gsLst>
              <a:lin ang="0" scaled="1"/>
              <a:tileRect/>
            </a:gradFill>
            <a:ln>
              <a:noFill/>
            </a:ln>
          </p:spPr>
          <p:txBody>
            <a:bodyPr lIns="137160" tIns="68580" rIns="137160" bIns="68580" anchor="ctr"/>
            <a:lstStyle>
              <a:defPPr>
                <a:defRPr kern="1200" smtId="4294967295"/>
              </a:defPPr>
            </a:lstStyle>
            <a:p>
              <a:pPr defTabSz="4703011"/>
              <a:endParaRPr lang="en-US" dirty="0">
                <a:solidFill>
                  <a:schemeClr val="bg1"/>
                </a:solidFill>
                <a:sym typeface="Symbol" pitchFamily="18" charset="2"/>
              </a:endParaRPr>
            </a:p>
          </p:txBody>
        </p:sp>
        <p:sp>
          <p:nvSpPr>
            <p:cNvPr id="34" name="Rectangle 29"/>
            <p:cNvSpPr>
              <a:spLocks noChangeArrowheads="1"/>
            </p:cNvSpPr>
            <p:nvPr/>
          </p:nvSpPr>
          <p:spPr bwMode="auto">
            <a:xfrm>
              <a:off x="-48492" y="31702229"/>
              <a:ext cx="49377600" cy="1119187"/>
            </a:xfrm>
            <a:prstGeom prst="rect">
              <a:avLst/>
            </a:prstGeom>
            <a:noFill/>
            <a:ln>
              <a:noFill/>
            </a:ln>
          </p:spPr>
          <p:txBody>
            <a:bodyPr lIns="137160" tIns="68580" rIns="137160" bIns="68580" anchor="ctr"/>
            <a:lstStyle>
              <a:defPPr>
                <a:defRPr kern="1200" smtId="4294967295"/>
              </a:defPPr>
            </a:lstStyle>
            <a:p>
              <a:pPr defTabSz="4703011"/>
              <a:r>
                <a:rPr lang="en-US" dirty="0" smtClean="0">
                  <a:solidFill>
                    <a:schemeClr val="bg1"/>
                  </a:solidFill>
                  <a:sym typeface="Symbol" pitchFamily="18" charset="2"/>
                </a:rPr>
                <a:t> </a:t>
              </a:r>
              <a:r>
                <a:rPr lang="en-US" dirty="0">
                  <a:solidFill>
                    <a:schemeClr val="bg1"/>
                  </a:solidFill>
                  <a:sym typeface="Symbol" pitchFamily="18" charset="2"/>
                </a:rPr>
                <a:t>                                 </a:t>
              </a:r>
              <a:r>
                <a:rPr lang="en-US" dirty="0" smtClean="0">
                  <a:solidFill>
                    <a:schemeClr val="bg1"/>
                  </a:solidFill>
                  <a:sym typeface="Symbol" pitchFamily="18" charset="2"/>
                </a:rPr>
                <a:t>  </a:t>
              </a:r>
              <a:endParaRPr lang="en-US" dirty="0">
                <a:solidFill>
                  <a:schemeClr val="bg1"/>
                </a:solidFill>
                <a:sym typeface="Symbol" pitchFamily="18" charset="2"/>
              </a:endParaRPr>
            </a:p>
          </p:txBody>
        </p:sp>
      </p:grpSp>
      <p:pic>
        <p:nvPicPr>
          <p:cNvPr id="36" name="Picture 35"/>
          <p:cNvPicPr/>
          <p:nvPr/>
        </p:nvPicPr>
        <p:blipFill>
          <a:blip r:embed="rId5">
            <a:extLst>
              <a:ext uri="{28A0092B-C50C-407E-A947-70E740481C1C}">
                <a14:useLocalDpi xmlns:a14="http://schemas.microsoft.com/office/drawing/2010/main" val="0"/>
              </a:ext>
            </a:extLst>
          </a:blip>
          <a:stretch>
            <a:fillRect/>
          </a:stretch>
        </p:blipFill>
        <p:spPr>
          <a:xfrm>
            <a:off x="6097711" y="10760949"/>
            <a:ext cx="4051301" cy="3911602"/>
          </a:xfrm>
          <a:prstGeom prst="rect">
            <a:avLst/>
          </a:prstGeom>
        </p:spPr>
      </p:pic>
      <p:sp>
        <p:nvSpPr>
          <p:cNvPr id="39" name="Text Box 2"/>
          <p:cNvSpPr txBox="1">
            <a:spLocks noChangeArrowheads="1"/>
          </p:cNvSpPr>
          <p:nvPr/>
        </p:nvSpPr>
        <p:spPr bwMode="auto">
          <a:xfrm>
            <a:off x="8874751" y="12108658"/>
            <a:ext cx="730248" cy="400051"/>
          </a:xfrm>
          <a:prstGeom prst="rect">
            <a:avLst/>
          </a:prstGeom>
          <a:solidFill>
            <a:srgbClr val="FFFFFF"/>
          </a:solidFill>
          <a:ln w="9525">
            <a:noFill/>
            <a:miter lim="800000"/>
            <a:headEnd/>
            <a:tailEnd/>
          </a:ln>
        </p:spPr>
        <p:txBody>
          <a:bodyPr rot="0" vert="horz" wrap="square" lIns="91426" tIns="45710" rIns="91426" bIns="45710" anchor="t" anchorCtr="0">
            <a:noAutofit/>
          </a:bodyPr>
          <a:lstStyle/>
          <a:p>
            <a:pPr>
              <a:lnSpc>
                <a:spcPct val="107000"/>
              </a:lnSpc>
              <a:spcBef>
                <a:spcPts val="0"/>
              </a:spcBef>
              <a:spcAft>
                <a:spcPts val="802"/>
              </a:spcAft>
            </a:pPr>
            <a:r>
              <a:rPr lang="en-US" sz="1900" dirty="0">
                <a:latin typeface="Arial Black" panose="020B0A04020102020204" pitchFamily="34" charset="0"/>
                <a:ea typeface="Calibri" panose="020F0502020204030204" pitchFamily="34" charset="0"/>
                <a:cs typeface="Arial" panose="020B0604020202020204" pitchFamily="34" charset="0"/>
              </a:rPr>
              <a:t>gas</a:t>
            </a:r>
            <a:endParaRPr lang="en-US" sz="10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6"/>
          <a:stretch>
            <a:fillRect/>
          </a:stretch>
        </p:blipFill>
        <p:spPr>
          <a:xfrm>
            <a:off x="6236847" y="22179519"/>
            <a:ext cx="2856259" cy="1640419"/>
          </a:xfrm>
          <a:prstGeom prst="rect">
            <a:avLst/>
          </a:prstGeom>
        </p:spPr>
      </p:pic>
      <p:pic>
        <p:nvPicPr>
          <p:cNvPr id="6" name="Picture 5"/>
          <p:cNvPicPr>
            <a:picLocks noChangeAspect="1"/>
          </p:cNvPicPr>
          <p:nvPr/>
        </p:nvPicPr>
        <p:blipFill>
          <a:blip r:embed="rId7"/>
          <a:stretch>
            <a:fillRect/>
          </a:stretch>
        </p:blipFill>
        <p:spPr>
          <a:xfrm>
            <a:off x="6257088" y="19412969"/>
            <a:ext cx="2769955" cy="2074795"/>
          </a:xfrm>
          <a:prstGeom prst="rect">
            <a:avLst/>
          </a:prstGeom>
        </p:spPr>
      </p:pic>
      <p:graphicFrame>
        <p:nvGraphicFramePr>
          <p:cNvPr id="44" name="Chart 43"/>
          <p:cNvGraphicFramePr>
            <a:graphicFrameLocks/>
          </p:cNvGraphicFramePr>
          <p:nvPr>
            <p:extLst>
              <p:ext uri="{D42A27DB-BD31-4B8C-83A1-F6EECF244321}">
                <p14:modId xmlns:p14="http://schemas.microsoft.com/office/powerpoint/2010/main" val="1262570573"/>
              </p:ext>
            </p:extLst>
          </p:nvPr>
        </p:nvGraphicFramePr>
        <p:xfrm>
          <a:off x="12589162" y="7477061"/>
          <a:ext cx="7989456" cy="4757395"/>
        </p:xfrm>
        <a:graphic>
          <a:graphicData uri="http://schemas.openxmlformats.org/drawingml/2006/chart">
            <c:chart xmlns:c="http://schemas.openxmlformats.org/drawingml/2006/chart" xmlns:r="http://schemas.openxmlformats.org/officeDocument/2006/relationships" r:id="rId8"/>
          </a:graphicData>
        </a:graphic>
      </p:graphicFrame>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25369" y="16361957"/>
            <a:ext cx="4687685" cy="2680944"/>
          </a:xfrm>
          <a:prstGeom prst="rect">
            <a:avLst/>
          </a:prstGeom>
        </p:spPr>
      </p:pic>
      <p:cxnSp>
        <p:nvCxnSpPr>
          <p:cNvPr id="10" name="Straight Connector 9"/>
          <p:cNvCxnSpPr/>
          <p:nvPr/>
        </p:nvCxnSpPr>
        <p:spPr bwMode="auto">
          <a:xfrm flipH="1" flipV="1">
            <a:off x="15295419" y="16754765"/>
            <a:ext cx="27710" cy="1115328"/>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bwMode="auto">
          <a:xfrm flipH="1" flipV="1">
            <a:off x="15909780" y="16754765"/>
            <a:ext cx="27710" cy="1115328"/>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16007292" y="16754765"/>
            <a:ext cx="1847947" cy="313910"/>
          </a:xfrm>
          <a:prstGeom prst="rect">
            <a:avLst/>
          </a:prstGeom>
          <a:noFill/>
        </p:spPr>
        <p:txBody>
          <a:bodyPr wrap="square" lIns="91426" tIns="45710" rIns="91426" bIns="45710" rtlCol="0">
            <a:spAutoFit/>
          </a:bodyPr>
          <a:lstStyle/>
          <a:p>
            <a:r>
              <a:rPr lang="en-US" sz="1400" dirty="0" smtClean="0"/>
              <a:t>Time over threshold</a:t>
            </a:r>
            <a:endParaRPr lang="en-US" sz="1400" dirty="0"/>
          </a:p>
        </p:txBody>
      </p:sp>
      <p:cxnSp>
        <p:nvCxnSpPr>
          <p:cNvPr id="15" name="Straight Arrow Connector 14"/>
          <p:cNvCxnSpPr/>
          <p:nvPr/>
        </p:nvCxnSpPr>
        <p:spPr bwMode="auto">
          <a:xfrm>
            <a:off x="15309274" y="16908653"/>
            <a:ext cx="628214" cy="0"/>
          </a:xfrm>
          <a:prstGeom prst="straightConnector1">
            <a:avLst/>
          </a:prstGeom>
          <a:ln>
            <a:headEnd type="triangle"/>
            <a:tailEnd type="triangle"/>
          </a:ln>
          <a:extLst/>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18570" y="21733999"/>
            <a:ext cx="7193381" cy="382834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243846" y="9112990"/>
            <a:ext cx="7619050" cy="2774184"/>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733125" y="12877781"/>
            <a:ext cx="7188202" cy="2286000"/>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733127" y="16047667"/>
            <a:ext cx="7283448" cy="2311402"/>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828376" y="19727873"/>
            <a:ext cx="7175501" cy="2279650"/>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783926" y="23250557"/>
            <a:ext cx="7181851" cy="2343149"/>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056929" y="26899010"/>
            <a:ext cx="4369109" cy="4369109"/>
          </a:xfrm>
          <a:prstGeom prst="rect">
            <a:avLst/>
          </a:prstGeom>
        </p:spPr>
      </p:pic>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4717706" y="21335213"/>
            <a:ext cx="6577781" cy="6772392"/>
          </a:xfrm>
          <a:prstGeom prst="rect">
            <a:avLst/>
          </a:prstGeom>
        </p:spPr>
      </p:pic>
      <p:sp>
        <p:nvSpPr>
          <p:cNvPr id="27" name="Rectangle 26"/>
          <p:cNvSpPr/>
          <p:nvPr/>
        </p:nvSpPr>
        <p:spPr bwMode="auto">
          <a:xfrm>
            <a:off x="6097709" y="14206392"/>
            <a:ext cx="459120" cy="34024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26" tIns="45710" rIns="91426" bIns="45710" numCol="1" rtlCol="0" anchor="t" anchorCtr="0" compatLnSpc="1">
            <a:prstTxWarp prst="textNoShape">
              <a:avLst/>
            </a:prstTxWarp>
          </a:bodyPr>
          <a:lstStyle/>
          <a:p>
            <a:pPr defTabSz="4701422"/>
            <a:endParaRPr lang="en-US" dirty="0" smtClean="0">
              <a:latin typeface="Arial" pitchFamily="34" charset="0"/>
            </a:endParaRPr>
          </a:p>
        </p:txBody>
      </p:sp>
      <p:pic>
        <p:nvPicPr>
          <p:cNvPr id="1026" name="Picture 2" descr="The Standard Model of elementary particles (more schematic depiction), with the three generations of matter, gauge bosons in the fourth column, and the Higgs boson in the fifth"/>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32293" y="10811107"/>
            <a:ext cx="4084176" cy="39099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947973" y="876734"/>
            <a:ext cx="12085042" cy="2064528"/>
          </a:xfrm>
          <a:prstGeom prst="rect">
            <a:avLst/>
          </a:prstGeom>
        </p:spPr>
      </p:pic>
      <p:pic>
        <p:nvPicPr>
          <p:cNvPr id="7" name="Picture 2" descr="Related imag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966107" y="29663189"/>
            <a:ext cx="1523995" cy="10159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306327" y="29624599"/>
            <a:ext cx="7105073" cy="692477"/>
          </a:xfrm>
          <a:prstGeom prst="rect">
            <a:avLst/>
          </a:prstGeom>
          <a:noFill/>
        </p:spPr>
        <p:txBody>
          <a:bodyPr wrap="square" lIns="91426" tIns="45710" rIns="91426" bIns="45710" rtlCol="0">
            <a:spAutoFit/>
          </a:bodyPr>
          <a:lstStyle/>
          <a:p>
            <a:r>
              <a:rPr lang="en-US" sz="2900" dirty="0" smtClean="0"/>
              <a:t>Fermi National Accelerator Laboratory</a:t>
            </a:r>
          </a:p>
          <a:p>
            <a:r>
              <a:rPr lang="en-US" sz="1000" dirty="0" smtClean="0"/>
              <a:t>2017</a:t>
            </a:r>
            <a:endParaRPr lang="en-US" sz="1000"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10.08"/>
  <p:tag name="AS_TITLE" val="Aspose.Slides for .NET 4.0"/>
  <p:tag name="AS_VERSION" val="15.8.1.0"/>
</p:tagLst>
</file>

<file path=ppt/theme/theme1.xml><?xml version="1.0" encoding="utf-8"?>
<a:theme xmlns:a="http://schemas.openxmlformats.org/drawingml/2006/main" name="Default Desig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5379</TotalTime>
  <Words>415</Words>
  <Application>Microsoft Office PowerPoint</Application>
  <PresentationFormat>Custom</PresentationFormat>
  <Paragraphs>160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Symbol</vt:lpstr>
      <vt:lpstr>Trebuchet MS</vt:lpstr>
      <vt:lpstr>Wingdings</vt:lpstr>
      <vt:lpstr>Default Design</vt:lpstr>
      <vt:lpstr>PowerPoint Presentation</vt:lpstr>
    </vt:vector>
  </TitlesOfParts>
  <Manager/>
  <Company>Graphicsland/MAKESIGNS.COM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Nathan Unterman</cp:lastModifiedBy>
  <cp:revision>50</cp:revision>
  <cp:lastPrinted>2017-08-08T16:47:46Z</cp:lastPrinted>
  <dcterms:created xsi:type="dcterms:W3CDTF">2017-08-08T16:43:40Z</dcterms:created>
  <dcterms:modified xsi:type="dcterms:W3CDTF">2017-08-13T23:47:07Z</dcterms:modified>
  <cp:category>scientific poster PowerPoint</cp:category>
</cp:coreProperties>
</file>