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6" d="100"/>
          <a:sy n="86" d="100"/>
        </p:scale>
        <p:origin x="562"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A659E3-0ED0-4230-B2C8-8F926C6BD5D9}"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457FE521-FFA8-487B-B9DD-3A94DA5AC1FB}">
      <dgm:prSet phldrT="[Text]"/>
      <dgm:spPr/>
      <dgm:t>
        <a:bodyPr/>
        <a:lstStyle/>
        <a:p>
          <a:r>
            <a:rPr lang="en-US" dirty="0"/>
            <a:t>Conference</a:t>
          </a:r>
        </a:p>
      </dgm:t>
    </dgm:pt>
    <dgm:pt modelId="{CCAC8A57-E2FE-4857-B962-597C15C8B887}" type="parTrans" cxnId="{ECC191ED-C0B0-41FD-8DE1-08AF70E2CF44}">
      <dgm:prSet/>
      <dgm:spPr/>
      <dgm:t>
        <a:bodyPr/>
        <a:lstStyle/>
        <a:p>
          <a:endParaRPr lang="en-US"/>
        </a:p>
      </dgm:t>
    </dgm:pt>
    <dgm:pt modelId="{46FD6234-46F2-4B1F-A2F6-BC1F30BC9B1A}" type="sibTrans" cxnId="{ECC191ED-C0B0-41FD-8DE1-08AF70E2CF44}">
      <dgm:prSet/>
      <dgm:spPr/>
      <dgm:t>
        <a:bodyPr/>
        <a:lstStyle/>
        <a:p>
          <a:endParaRPr lang="en-US"/>
        </a:p>
      </dgm:t>
    </dgm:pt>
    <dgm:pt modelId="{EB71B194-FE76-461F-8631-3AD0ABEF3BEB}">
      <dgm:prSet phldrT="[Text]"/>
      <dgm:spPr/>
      <dgm:t>
        <a:bodyPr/>
        <a:lstStyle/>
        <a:p>
          <a:r>
            <a:rPr lang="en-US" dirty="0"/>
            <a:t>Neutrino group 1 (UG)</a:t>
          </a:r>
        </a:p>
      </dgm:t>
    </dgm:pt>
    <dgm:pt modelId="{2192A2ED-F29E-4C48-946F-E221C05B7332}" type="parTrans" cxnId="{9703224D-2F14-440D-B3D6-3467523852E7}">
      <dgm:prSet/>
      <dgm:spPr/>
      <dgm:t>
        <a:bodyPr/>
        <a:lstStyle/>
        <a:p>
          <a:endParaRPr lang="en-US"/>
        </a:p>
      </dgm:t>
    </dgm:pt>
    <dgm:pt modelId="{93F08E14-7A56-43EA-B2D7-6D577D2ECAE7}" type="sibTrans" cxnId="{9703224D-2F14-440D-B3D6-3467523852E7}">
      <dgm:prSet/>
      <dgm:spPr/>
      <dgm:t>
        <a:bodyPr/>
        <a:lstStyle/>
        <a:p>
          <a:endParaRPr lang="en-US"/>
        </a:p>
      </dgm:t>
    </dgm:pt>
    <dgm:pt modelId="{C5E19F2D-F5AD-4333-9301-A1A83E7F674C}">
      <dgm:prSet phldrT="[Text]"/>
      <dgm:spPr/>
      <dgm:t>
        <a:bodyPr/>
        <a:lstStyle/>
        <a:p>
          <a:r>
            <a:rPr lang="en-US" dirty="0"/>
            <a:t>Gravity wave group</a:t>
          </a:r>
        </a:p>
      </dgm:t>
    </dgm:pt>
    <dgm:pt modelId="{4C87ADCA-CD91-4B49-B3E9-3F570A47168D}" type="parTrans" cxnId="{EAB10313-FBE3-4067-81E7-BB435AFA7954}">
      <dgm:prSet/>
      <dgm:spPr/>
      <dgm:t>
        <a:bodyPr/>
        <a:lstStyle/>
        <a:p>
          <a:endParaRPr lang="en-US"/>
        </a:p>
      </dgm:t>
    </dgm:pt>
    <dgm:pt modelId="{96BE4AC9-0C1E-429F-9E9F-AD411FA17D5D}" type="sibTrans" cxnId="{EAB10313-FBE3-4067-81E7-BB435AFA7954}">
      <dgm:prSet/>
      <dgm:spPr/>
      <dgm:t>
        <a:bodyPr/>
        <a:lstStyle/>
        <a:p>
          <a:endParaRPr lang="en-US"/>
        </a:p>
      </dgm:t>
    </dgm:pt>
    <dgm:pt modelId="{B0F54773-E532-4251-A0C8-725C9676FB2F}">
      <dgm:prSet phldrT="[Text]"/>
      <dgm:spPr/>
      <dgm:t>
        <a:bodyPr/>
        <a:lstStyle/>
        <a:p>
          <a:r>
            <a:rPr lang="en-US" dirty="0"/>
            <a:t>Gamma ray group</a:t>
          </a:r>
        </a:p>
      </dgm:t>
    </dgm:pt>
    <dgm:pt modelId="{9ADB334C-5EE2-432D-93E7-782A2B55DC15}" type="parTrans" cxnId="{09A0FC2F-F78C-4A2A-9DF7-C4D7EB10002D}">
      <dgm:prSet/>
      <dgm:spPr/>
      <dgm:t>
        <a:bodyPr/>
        <a:lstStyle/>
        <a:p>
          <a:endParaRPr lang="en-US"/>
        </a:p>
      </dgm:t>
    </dgm:pt>
    <dgm:pt modelId="{9B79EF4B-DD3F-44C0-AAE0-CA8A3D4DAA07}" type="sibTrans" cxnId="{09A0FC2F-F78C-4A2A-9DF7-C4D7EB10002D}">
      <dgm:prSet/>
      <dgm:spPr/>
      <dgm:t>
        <a:bodyPr/>
        <a:lstStyle/>
        <a:p>
          <a:endParaRPr lang="en-US"/>
        </a:p>
      </dgm:t>
    </dgm:pt>
    <dgm:pt modelId="{4B2AA9A3-9EC8-4E96-B669-DDF2883E8339}">
      <dgm:prSet phldrT="[Text]"/>
      <dgm:spPr/>
      <dgm:t>
        <a:bodyPr/>
        <a:lstStyle/>
        <a:p>
          <a:r>
            <a:rPr lang="en-US" dirty="0"/>
            <a:t>Neutrino group 2 (</a:t>
          </a:r>
          <a:r>
            <a:rPr lang="en-US" dirty="0" err="1"/>
            <a:t>ICECube</a:t>
          </a:r>
          <a:r>
            <a:rPr lang="en-US" dirty="0"/>
            <a:t>)</a:t>
          </a:r>
        </a:p>
      </dgm:t>
    </dgm:pt>
    <dgm:pt modelId="{58AC2F11-3193-4711-AB41-98BECCD1AD67}" type="parTrans" cxnId="{A2BA0128-5969-42F1-9D9E-DD32EEF833A7}">
      <dgm:prSet/>
      <dgm:spPr/>
      <dgm:t>
        <a:bodyPr/>
        <a:lstStyle/>
        <a:p>
          <a:endParaRPr lang="en-US"/>
        </a:p>
      </dgm:t>
    </dgm:pt>
    <dgm:pt modelId="{69655D36-51B1-470B-BD5E-1D17724CC19A}" type="sibTrans" cxnId="{A2BA0128-5969-42F1-9D9E-DD32EEF833A7}">
      <dgm:prSet/>
      <dgm:spPr/>
      <dgm:t>
        <a:bodyPr/>
        <a:lstStyle/>
        <a:p>
          <a:endParaRPr lang="en-US"/>
        </a:p>
      </dgm:t>
    </dgm:pt>
    <dgm:pt modelId="{388070F3-1305-4CE4-8585-9276A25B3FEA}">
      <dgm:prSet phldrT="[Text]"/>
      <dgm:spPr/>
      <dgm:t>
        <a:bodyPr/>
        <a:lstStyle/>
        <a:p>
          <a:r>
            <a:rPr lang="en-US" dirty="0"/>
            <a:t>Other EM Signatures</a:t>
          </a:r>
        </a:p>
      </dgm:t>
    </dgm:pt>
    <dgm:pt modelId="{C332282B-3863-4B86-8EA6-676EF64DFA5E}" type="parTrans" cxnId="{FCCBFA86-46A6-4A53-8A58-FEDB0BCCC8C2}">
      <dgm:prSet/>
      <dgm:spPr/>
      <dgm:t>
        <a:bodyPr/>
        <a:lstStyle/>
        <a:p>
          <a:endParaRPr lang="en-US"/>
        </a:p>
      </dgm:t>
    </dgm:pt>
    <dgm:pt modelId="{C8EF6C3F-B3A6-4DD7-9C8E-8CBA7EFEB895}" type="sibTrans" cxnId="{FCCBFA86-46A6-4A53-8A58-FEDB0BCCC8C2}">
      <dgm:prSet/>
      <dgm:spPr/>
      <dgm:t>
        <a:bodyPr/>
        <a:lstStyle/>
        <a:p>
          <a:endParaRPr lang="en-US"/>
        </a:p>
      </dgm:t>
    </dgm:pt>
    <dgm:pt modelId="{EB3644A9-448D-4ACB-8B7B-A79B8FE3A5C1}" type="pres">
      <dgm:prSet presAssocID="{CFA659E3-0ED0-4230-B2C8-8F926C6BD5D9}" presName="Name0" presStyleCnt="0">
        <dgm:presLayoutVars>
          <dgm:chMax val="1"/>
          <dgm:chPref val="1"/>
          <dgm:dir/>
          <dgm:animOne val="branch"/>
          <dgm:animLvl val="lvl"/>
        </dgm:presLayoutVars>
      </dgm:prSet>
      <dgm:spPr/>
    </dgm:pt>
    <dgm:pt modelId="{C596619C-E63C-46B2-83BB-9E5902073B54}" type="pres">
      <dgm:prSet presAssocID="{457FE521-FFA8-487B-B9DD-3A94DA5AC1FB}" presName="singleCycle" presStyleCnt="0"/>
      <dgm:spPr/>
    </dgm:pt>
    <dgm:pt modelId="{85EA9ABE-9EDB-4DDE-A72D-3DEEA733F5D8}" type="pres">
      <dgm:prSet presAssocID="{457FE521-FFA8-487B-B9DD-3A94DA5AC1FB}" presName="singleCenter" presStyleLbl="node1" presStyleIdx="0" presStyleCnt="6">
        <dgm:presLayoutVars>
          <dgm:chMax val="7"/>
          <dgm:chPref val="7"/>
        </dgm:presLayoutVars>
      </dgm:prSet>
      <dgm:spPr/>
    </dgm:pt>
    <dgm:pt modelId="{D339DE80-6BE4-4352-9B49-E57C932EA6A7}" type="pres">
      <dgm:prSet presAssocID="{2192A2ED-F29E-4C48-946F-E221C05B7332}" presName="Name56" presStyleLbl="parChTrans1D2" presStyleIdx="0" presStyleCnt="5"/>
      <dgm:spPr/>
    </dgm:pt>
    <dgm:pt modelId="{684B08FB-4EF3-4E21-BAF5-9DB2FBB45FF6}" type="pres">
      <dgm:prSet presAssocID="{EB71B194-FE76-461F-8631-3AD0ABEF3BEB}" presName="text0" presStyleLbl="node1" presStyleIdx="1" presStyleCnt="6">
        <dgm:presLayoutVars>
          <dgm:bulletEnabled val="1"/>
        </dgm:presLayoutVars>
      </dgm:prSet>
      <dgm:spPr/>
    </dgm:pt>
    <dgm:pt modelId="{EBBA3A8E-CF5F-4176-B9C8-83173CB824EB}" type="pres">
      <dgm:prSet presAssocID="{58AC2F11-3193-4711-AB41-98BECCD1AD67}" presName="Name56" presStyleLbl="parChTrans1D2" presStyleIdx="1" presStyleCnt="5"/>
      <dgm:spPr/>
    </dgm:pt>
    <dgm:pt modelId="{43BD9E6E-66F6-4B09-9D09-67698055915C}" type="pres">
      <dgm:prSet presAssocID="{4B2AA9A3-9EC8-4E96-B669-DDF2883E8339}" presName="text0" presStyleLbl="node1" presStyleIdx="2" presStyleCnt="6">
        <dgm:presLayoutVars>
          <dgm:bulletEnabled val="1"/>
        </dgm:presLayoutVars>
      </dgm:prSet>
      <dgm:spPr/>
    </dgm:pt>
    <dgm:pt modelId="{225D5A8F-AF4B-46EE-8D75-332C175D7A30}" type="pres">
      <dgm:prSet presAssocID="{4C87ADCA-CD91-4B49-B3E9-3F570A47168D}" presName="Name56" presStyleLbl="parChTrans1D2" presStyleIdx="2" presStyleCnt="5"/>
      <dgm:spPr/>
    </dgm:pt>
    <dgm:pt modelId="{9BA13580-B164-4108-8850-B4FA7F8A41FE}" type="pres">
      <dgm:prSet presAssocID="{C5E19F2D-F5AD-4333-9301-A1A83E7F674C}" presName="text0" presStyleLbl="node1" presStyleIdx="3" presStyleCnt="6">
        <dgm:presLayoutVars>
          <dgm:bulletEnabled val="1"/>
        </dgm:presLayoutVars>
      </dgm:prSet>
      <dgm:spPr/>
    </dgm:pt>
    <dgm:pt modelId="{8E144C41-C869-467F-BE47-CB04D90F6CC5}" type="pres">
      <dgm:prSet presAssocID="{9ADB334C-5EE2-432D-93E7-782A2B55DC15}" presName="Name56" presStyleLbl="parChTrans1D2" presStyleIdx="3" presStyleCnt="5"/>
      <dgm:spPr/>
    </dgm:pt>
    <dgm:pt modelId="{463AE69F-CFF4-4769-8275-AFA2E822735E}" type="pres">
      <dgm:prSet presAssocID="{B0F54773-E532-4251-A0C8-725C9676FB2F}" presName="text0" presStyleLbl="node1" presStyleIdx="4" presStyleCnt="6">
        <dgm:presLayoutVars>
          <dgm:bulletEnabled val="1"/>
        </dgm:presLayoutVars>
      </dgm:prSet>
      <dgm:spPr/>
    </dgm:pt>
    <dgm:pt modelId="{17D72F9B-8BBB-47C3-980E-D4DB65208C41}" type="pres">
      <dgm:prSet presAssocID="{C332282B-3863-4B86-8EA6-676EF64DFA5E}" presName="Name56" presStyleLbl="parChTrans1D2" presStyleIdx="4" presStyleCnt="5"/>
      <dgm:spPr/>
    </dgm:pt>
    <dgm:pt modelId="{DFC51320-8DD7-4078-8A3B-713D42F7319C}" type="pres">
      <dgm:prSet presAssocID="{388070F3-1305-4CE4-8585-9276A25B3FEA}" presName="text0" presStyleLbl="node1" presStyleIdx="5" presStyleCnt="6">
        <dgm:presLayoutVars>
          <dgm:bulletEnabled val="1"/>
        </dgm:presLayoutVars>
      </dgm:prSet>
      <dgm:spPr/>
    </dgm:pt>
  </dgm:ptLst>
  <dgm:cxnLst>
    <dgm:cxn modelId="{7F9D2011-884F-4CB1-B112-59583D885603}" type="presOf" srcId="{CFA659E3-0ED0-4230-B2C8-8F926C6BD5D9}" destId="{EB3644A9-448D-4ACB-8B7B-A79B8FE3A5C1}" srcOrd="0" destOrd="0" presId="urn:microsoft.com/office/officeart/2008/layout/RadialCluster"/>
    <dgm:cxn modelId="{EAB10313-FBE3-4067-81E7-BB435AFA7954}" srcId="{457FE521-FFA8-487B-B9DD-3A94DA5AC1FB}" destId="{C5E19F2D-F5AD-4333-9301-A1A83E7F674C}" srcOrd="2" destOrd="0" parTransId="{4C87ADCA-CD91-4B49-B3E9-3F570A47168D}" sibTransId="{96BE4AC9-0C1E-429F-9E9F-AD411FA17D5D}"/>
    <dgm:cxn modelId="{345D8B1B-B5BE-4A9A-B1EE-19EE74BE5D8A}" type="presOf" srcId="{C5E19F2D-F5AD-4333-9301-A1A83E7F674C}" destId="{9BA13580-B164-4108-8850-B4FA7F8A41FE}" srcOrd="0" destOrd="0" presId="urn:microsoft.com/office/officeart/2008/layout/RadialCluster"/>
    <dgm:cxn modelId="{A2BA0128-5969-42F1-9D9E-DD32EEF833A7}" srcId="{457FE521-FFA8-487B-B9DD-3A94DA5AC1FB}" destId="{4B2AA9A3-9EC8-4E96-B669-DDF2883E8339}" srcOrd="1" destOrd="0" parTransId="{58AC2F11-3193-4711-AB41-98BECCD1AD67}" sibTransId="{69655D36-51B1-470B-BD5E-1D17724CC19A}"/>
    <dgm:cxn modelId="{09A0FC2F-F78C-4A2A-9DF7-C4D7EB10002D}" srcId="{457FE521-FFA8-487B-B9DD-3A94DA5AC1FB}" destId="{B0F54773-E532-4251-A0C8-725C9676FB2F}" srcOrd="3" destOrd="0" parTransId="{9ADB334C-5EE2-432D-93E7-782A2B55DC15}" sibTransId="{9B79EF4B-DD3F-44C0-AAE0-CA8A3D4DAA07}"/>
    <dgm:cxn modelId="{9703224D-2F14-440D-B3D6-3467523852E7}" srcId="{457FE521-FFA8-487B-B9DD-3A94DA5AC1FB}" destId="{EB71B194-FE76-461F-8631-3AD0ABEF3BEB}" srcOrd="0" destOrd="0" parTransId="{2192A2ED-F29E-4C48-946F-E221C05B7332}" sibTransId="{93F08E14-7A56-43EA-B2D7-6D577D2ECAE7}"/>
    <dgm:cxn modelId="{0166EC6F-789F-412F-AF82-F80AF2E567FA}" type="presOf" srcId="{B0F54773-E532-4251-A0C8-725C9676FB2F}" destId="{463AE69F-CFF4-4769-8275-AFA2E822735E}" srcOrd="0" destOrd="0" presId="urn:microsoft.com/office/officeart/2008/layout/RadialCluster"/>
    <dgm:cxn modelId="{0033D374-9CD8-4CFB-892E-28B7FFB2D312}" type="presOf" srcId="{2192A2ED-F29E-4C48-946F-E221C05B7332}" destId="{D339DE80-6BE4-4352-9B49-E57C932EA6A7}" srcOrd="0" destOrd="0" presId="urn:microsoft.com/office/officeart/2008/layout/RadialCluster"/>
    <dgm:cxn modelId="{BD913B7C-0BA9-4CB2-B8FF-0A9EA43D0BA6}" type="presOf" srcId="{388070F3-1305-4CE4-8585-9276A25B3FEA}" destId="{DFC51320-8DD7-4078-8A3B-713D42F7319C}" srcOrd="0" destOrd="0" presId="urn:microsoft.com/office/officeart/2008/layout/RadialCluster"/>
    <dgm:cxn modelId="{FCCBFA86-46A6-4A53-8A58-FEDB0BCCC8C2}" srcId="{457FE521-FFA8-487B-B9DD-3A94DA5AC1FB}" destId="{388070F3-1305-4CE4-8585-9276A25B3FEA}" srcOrd="4" destOrd="0" parTransId="{C332282B-3863-4B86-8EA6-676EF64DFA5E}" sibTransId="{C8EF6C3F-B3A6-4DD7-9C8E-8CBA7EFEB895}"/>
    <dgm:cxn modelId="{557A9298-95F4-40B9-9F4D-9DA63F6E5716}" type="presOf" srcId="{457FE521-FFA8-487B-B9DD-3A94DA5AC1FB}" destId="{85EA9ABE-9EDB-4DDE-A72D-3DEEA733F5D8}" srcOrd="0" destOrd="0" presId="urn:microsoft.com/office/officeart/2008/layout/RadialCluster"/>
    <dgm:cxn modelId="{2D33419F-8AF5-4F1B-B1E4-5B06EF738B31}" type="presOf" srcId="{4B2AA9A3-9EC8-4E96-B669-DDF2883E8339}" destId="{43BD9E6E-66F6-4B09-9D09-67698055915C}" srcOrd="0" destOrd="0" presId="urn:microsoft.com/office/officeart/2008/layout/RadialCluster"/>
    <dgm:cxn modelId="{458850A2-1794-46A8-A885-0E7293D70348}" type="presOf" srcId="{4C87ADCA-CD91-4B49-B3E9-3F570A47168D}" destId="{225D5A8F-AF4B-46EE-8D75-332C175D7A30}" srcOrd="0" destOrd="0" presId="urn:microsoft.com/office/officeart/2008/layout/RadialCluster"/>
    <dgm:cxn modelId="{6B5272C6-C31E-4C8C-B08B-6E879803B50A}" type="presOf" srcId="{58AC2F11-3193-4711-AB41-98BECCD1AD67}" destId="{EBBA3A8E-CF5F-4176-B9C8-83173CB824EB}" srcOrd="0" destOrd="0" presId="urn:microsoft.com/office/officeart/2008/layout/RadialCluster"/>
    <dgm:cxn modelId="{2D01DCC8-A5A9-4A46-B53A-9C114F8320D8}" type="presOf" srcId="{9ADB334C-5EE2-432D-93E7-782A2B55DC15}" destId="{8E144C41-C869-467F-BE47-CB04D90F6CC5}" srcOrd="0" destOrd="0" presId="urn:microsoft.com/office/officeart/2008/layout/RadialCluster"/>
    <dgm:cxn modelId="{8558EEDA-C1F8-407A-B33F-2B534E09916F}" type="presOf" srcId="{EB71B194-FE76-461F-8631-3AD0ABEF3BEB}" destId="{684B08FB-4EF3-4E21-BAF5-9DB2FBB45FF6}" srcOrd="0" destOrd="0" presId="urn:microsoft.com/office/officeart/2008/layout/RadialCluster"/>
    <dgm:cxn modelId="{69BC30E2-71BA-4956-9712-C6F6F32C46A5}" type="presOf" srcId="{C332282B-3863-4B86-8EA6-676EF64DFA5E}" destId="{17D72F9B-8BBB-47C3-980E-D4DB65208C41}" srcOrd="0" destOrd="0" presId="urn:microsoft.com/office/officeart/2008/layout/RadialCluster"/>
    <dgm:cxn modelId="{ECC191ED-C0B0-41FD-8DE1-08AF70E2CF44}" srcId="{CFA659E3-0ED0-4230-B2C8-8F926C6BD5D9}" destId="{457FE521-FFA8-487B-B9DD-3A94DA5AC1FB}" srcOrd="0" destOrd="0" parTransId="{CCAC8A57-E2FE-4857-B962-597C15C8B887}" sibTransId="{46FD6234-46F2-4B1F-A2F6-BC1F30BC9B1A}"/>
    <dgm:cxn modelId="{1366D37E-8CFF-4B15-8863-44B84508F9BC}" type="presParOf" srcId="{EB3644A9-448D-4ACB-8B7B-A79B8FE3A5C1}" destId="{C596619C-E63C-46B2-83BB-9E5902073B54}" srcOrd="0" destOrd="0" presId="urn:microsoft.com/office/officeart/2008/layout/RadialCluster"/>
    <dgm:cxn modelId="{269DD16F-3E0D-42D7-A026-B7776FD154F4}" type="presParOf" srcId="{C596619C-E63C-46B2-83BB-9E5902073B54}" destId="{85EA9ABE-9EDB-4DDE-A72D-3DEEA733F5D8}" srcOrd="0" destOrd="0" presId="urn:microsoft.com/office/officeart/2008/layout/RadialCluster"/>
    <dgm:cxn modelId="{2BE35B76-EF07-4EA3-B627-65418ADAE6F3}" type="presParOf" srcId="{C596619C-E63C-46B2-83BB-9E5902073B54}" destId="{D339DE80-6BE4-4352-9B49-E57C932EA6A7}" srcOrd="1" destOrd="0" presId="urn:microsoft.com/office/officeart/2008/layout/RadialCluster"/>
    <dgm:cxn modelId="{2DA91D20-5AD6-4264-9602-25B1B3DFE32A}" type="presParOf" srcId="{C596619C-E63C-46B2-83BB-9E5902073B54}" destId="{684B08FB-4EF3-4E21-BAF5-9DB2FBB45FF6}" srcOrd="2" destOrd="0" presId="urn:microsoft.com/office/officeart/2008/layout/RadialCluster"/>
    <dgm:cxn modelId="{237C799F-AD0D-4B8B-A180-0C7FBA3C7EC8}" type="presParOf" srcId="{C596619C-E63C-46B2-83BB-9E5902073B54}" destId="{EBBA3A8E-CF5F-4176-B9C8-83173CB824EB}" srcOrd="3" destOrd="0" presId="urn:microsoft.com/office/officeart/2008/layout/RadialCluster"/>
    <dgm:cxn modelId="{770AEBB9-42D4-4DA3-9BB4-C023C8BF058B}" type="presParOf" srcId="{C596619C-E63C-46B2-83BB-9E5902073B54}" destId="{43BD9E6E-66F6-4B09-9D09-67698055915C}" srcOrd="4" destOrd="0" presId="urn:microsoft.com/office/officeart/2008/layout/RadialCluster"/>
    <dgm:cxn modelId="{E07EBDF8-2F1D-4516-9A56-EFFA9F27241A}" type="presParOf" srcId="{C596619C-E63C-46B2-83BB-9E5902073B54}" destId="{225D5A8F-AF4B-46EE-8D75-332C175D7A30}" srcOrd="5" destOrd="0" presId="urn:microsoft.com/office/officeart/2008/layout/RadialCluster"/>
    <dgm:cxn modelId="{051AFC5A-96D4-40F4-81DF-3E045F32EEA6}" type="presParOf" srcId="{C596619C-E63C-46B2-83BB-9E5902073B54}" destId="{9BA13580-B164-4108-8850-B4FA7F8A41FE}" srcOrd="6" destOrd="0" presId="urn:microsoft.com/office/officeart/2008/layout/RadialCluster"/>
    <dgm:cxn modelId="{0F2D9A72-4293-4949-BEAA-C7F7A8FCBC6C}" type="presParOf" srcId="{C596619C-E63C-46B2-83BB-9E5902073B54}" destId="{8E144C41-C869-467F-BE47-CB04D90F6CC5}" srcOrd="7" destOrd="0" presId="urn:microsoft.com/office/officeart/2008/layout/RadialCluster"/>
    <dgm:cxn modelId="{428CF4AB-C335-4DD9-9296-3ADCF79E0898}" type="presParOf" srcId="{C596619C-E63C-46B2-83BB-9E5902073B54}" destId="{463AE69F-CFF4-4769-8275-AFA2E822735E}" srcOrd="8" destOrd="0" presId="urn:microsoft.com/office/officeart/2008/layout/RadialCluster"/>
    <dgm:cxn modelId="{0F6B9379-DBF3-405E-8D6B-D4A76278BCB3}" type="presParOf" srcId="{C596619C-E63C-46B2-83BB-9E5902073B54}" destId="{17D72F9B-8BBB-47C3-980E-D4DB65208C41}" srcOrd="9" destOrd="0" presId="urn:microsoft.com/office/officeart/2008/layout/RadialCluster"/>
    <dgm:cxn modelId="{E2F265FF-FD16-4A74-9E51-0669870CD379}" type="presParOf" srcId="{C596619C-E63C-46B2-83BB-9E5902073B54}" destId="{DFC51320-8DD7-4078-8A3B-713D42F7319C}" srcOrd="1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A9ABE-9EDB-4DDE-A72D-3DEEA733F5D8}">
      <dsp:nvSpPr>
        <dsp:cNvPr id="0" name=""/>
        <dsp:cNvSpPr/>
      </dsp:nvSpPr>
      <dsp:spPr>
        <a:xfrm>
          <a:off x="4605099" y="1697452"/>
          <a:ext cx="1305401" cy="13054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kern="1200" dirty="0"/>
            <a:t>Conference</a:t>
          </a:r>
        </a:p>
      </dsp:txBody>
      <dsp:txXfrm>
        <a:off x="4668823" y="1761176"/>
        <a:ext cx="1177953" cy="1177953"/>
      </dsp:txXfrm>
    </dsp:sp>
    <dsp:sp modelId="{D339DE80-6BE4-4352-9B49-E57C932EA6A7}">
      <dsp:nvSpPr>
        <dsp:cNvPr id="0" name=""/>
        <dsp:cNvSpPr/>
      </dsp:nvSpPr>
      <dsp:spPr>
        <a:xfrm rot="16200000">
          <a:off x="4889194" y="1328846"/>
          <a:ext cx="737211" cy="0"/>
        </a:xfrm>
        <a:custGeom>
          <a:avLst/>
          <a:gdLst/>
          <a:ahLst/>
          <a:cxnLst/>
          <a:rect l="0" t="0" r="0" b="0"/>
          <a:pathLst>
            <a:path>
              <a:moveTo>
                <a:pt x="0" y="0"/>
              </a:moveTo>
              <a:lnTo>
                <a:pt x="73721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4B08FB-4EF3-4E21-BAF5-9DB2FBB45FF6}">
      <dsp:nvSpPr>
        <dsp:cNvPr id="0" name=""/>
        <dsp:cNvSpPr/>
      </dsp:nvSpPr>
      <dsp:spPr>
        <a:xfrm>
          <a:off x="4820490" y="85621"/>
          <a:ext cx="874618" cy="8746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666750">
            <a:lnSpc>
              <a:spcPct val="90000"/>
            </a:lnSpc>
            <a:spcBef>
              <a:spcPct val="0"/>
            </a:spcBef>
            <a:spcAft>
              <a:spcPct val="35000"/>
            </a:spcAft>
            <a:buNone/>
          </a:pPr>
          <a:r>
            <a:rPr lang="en-US" sz="1500" kern="1200" dirty="0"/>
            <a:t>Neutrino group 1 (UG)</a:t>
          </a:r>
        </a:p>
      </dsp:txBody>
      <dsp:txXfrm>
        <a:off x="4863185" y="128316"/>
        <a:ext cx="789228" cy="789228"/>
      </dsp:txXfrm>
    </dsp:sp>
    <dsp:sp modelId="{EBBA3A8E-CF5F-4176-B9C8-83173CB824EB}">
      <dsp:nvSpPr>
        <dsp:cNvPr id="0" name=""/>
        <dsp:cNvSpPr/>
      </dsp:nvSpPr>
      <dsp:spPr>
        <a:xfrm rot="20520000">
          <a:off x="5893832" y="2032839"/>
          <a:ext cx="681117" cy="0"/>
        </a:xfrm>
        <a:custGeom>
          <a:avLst/>
          <a:gdLst/>
          <a:ahLst/>
          <a:cxnLst/>
          <a:rect l="0" t="0" r="0" b="0"/>
          <a:pathLst>
            <a:path>
              <a:moveTo>
                <a:pt x="0" y="0"/>
              </a:moveTo>
              <a:lnTo>
                <a:pt x="681117"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BD9E6E-66F6-4B09-9D09-67698055915C}">
      <dsp:nvSpPr>
        <dsp:cNvPr id="0" name=""/>
        <dsp:cNvSpPr/>
      </dsp:nvSpPr>
      <dsp:spPr>
        <a:xfrm>
          <a:off x="6558281" y="1348201"/>
          <a:ext cx="874618" cy="8746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622300">
            <a:lnSpc>
              <a:spcPct val="90000"/>
            </a:lnSpc>
            <a:spcBef>
              <a:spcPct val="0"/>
            </a:spcBef>
            <a:spcAft>
              <a:spcPct val="35000"/>
            </a:spcAft>
            <a:buNone/>
          </a:pPr>
          <a:r>
            <a:rPr lang="en-US" sz="1400" kern="1200" dirty="0"/>
            <a:t>Neutrino group 2 (</a:t>
          </a:r>
          <a:r>
            <a:rPr lang="en-US" sz="1400" kern="1200" dirty="0" err="1"/>
            <a:t>ICECube</a:t>
          </a:r>
          <a:r>
            <a:rPr lang="en-US" sz="1400" kern="1200" dirty="0"/>
            <a:t>)</a:t>
          </a:r>
        </a:p>
      </dsp:txBody>
      <dsp:txXfrm>
        <a:off x="6600976" y="1390896"/>
        <a:ext cx="789228" cy="789228"/>
      </dsp:txXfrm>
    </dsp:sp>
    <dsp:sp modelId="{225D5A8F-AF4B-46EE-8D75-332C175D7A30}">
      <dsp:nvSpPr>
        <dsp:cNvPr id="0" name=""/>
        <dsp:cNvSpPr/>
      </dsp:nvSpPr>
      <dsp:spPr>
        <a:xfrm rot="3240000">
          <a:off x="5633104" y="3196975"/>
          <a:ext cx="479895" cy="0"/>
        </a:xfrm>
        <a:custGeom>
          <a:avLst/>
          <a:gdLst/>
          <a:ahLst/>
          <a:cxnLst/>
          <a:rect l="0" t="0" r="0" b="0"/>
          <a:pathLst>
            <a:path>
              <a:moveTo>
                <a:pt x="0" y="0"/>
              </a:moveTo>
              <a:lnTo>
                <a:pt x="47989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A13580-B164-4108-8850-B4FA7F8A41FE}">
      <dsp:nvSpPr>
        <dsp:cNvPr id="0" name=""/>
        <dsp:cNvSpPr/>
      </dsp:nvSpPr>
      <dsp:spPr>
        <a:xfrm>
          <a:off x="5894504" y="3391097"/>
          <a:ext cx="874618" cy="8746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kern="1200" dirty="0"/>
            <a:t>Gravity wave group</a:t>
          </a:r>
        </a:p>
      </dsp:txBody>
      <dsp:txXfrm>
        <a:off x="5937199" y="3433792"/>
        <a:ext cx="789228" cy="789228"/>
      </dsp:txXfrm>
    </dsp:sp>
    <dsp:sp modelId="{8E144C41-C869-467F-BE47-CB04D90F6CC5}">
      <dsp:nvSpPr>
        <dsp:cNvPr id="0" name=""/>
        <dsp:cNvSpPr/>
      </dsp:nvSpPr>
      <dsp:spPr>
        <a:xfrm rot="7560000">
          <a:off x="4402599" y="3196975"/>
          <a:ext cx="479895" cy="0"/>
        </a:xfrm>
        <a:custGeom>
          <a:avLst/>
          <a:gdLst/>
          <a:ahLst/>
          <a:cxnLst/>
          <a:rect l="0" t="0" r="0" b="0"/>
          <a:pathLst>
            <a:path>
              <a:moveTo>
                <a:pt x="0" y="0"/>
              </a:moveTo>
              <a:lnTo>
                <a:pt x="47989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63AE69F-CFF4-4769-8275-AFA2E822735E}">
      <dsp:nvSpPr>
        <dsp:cNvPr id="0" name=""/>
        <dsp:cNvSpPr/>
      </dsp:nvSpPr>
      <dsp:spPr>
        <a:xfrm>
          <a:off x="3746476" y="3391097"/>
          <a:ext cx="874618" cy="8746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kern="1200" dirty="0"/>
            <a:t>Gamma ray group</a:t>
          </a:r>
        </a:p>
      </dsp:txBody>
      <dsp:txXfrm>
        <a:off x="3789171" y="3433792"/>
        <a:ext cx="789228" cy="789228"/>
      </dsp:txXfrm>
    </dsp:sp>
    <dsp:sp modelId="{17D72F9B-8BBB-47C3-980E-D4DB65208C41}">
      <dsp:nvSpPr>
        <dsp:cNvPr id="0" name=""/>
        <dsp:cNvSpPr/>
      </dsp:nvSpPr>
      <dsp:spPr>
        <a:xfrm rot="11880000">
          <a:off x="3940649" y="2032839"/>
          <a:ext cx="681117" cy="0"/>
        </a:xfrm>
        <a:custGeom>
          <a:avLst/>
          <a:gdLst/>
          <a:ahLst/>
          <a:cxnLst/>
          <a:rect l="0" t="0" r="0" b="0"/>
          <a:pathLst>
            <a:path>
              <a:moveTo>
                <a:pt x="0" y="0"/>
              </a:moveTo>
              <a:lnTo>
                <a:pt x="681117"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C51320-8DD7-4078-8A3B-713D42F7319C}">
      <dsp:nvSpPr>
        <dsp:cNvPr id="0" name=""/>
        <dsp:cNvSpPr/>
      </dsp:nvSpPr>
      <dsp:spPr>
        <a:xfrm>
          <a:off x="3082699" y="1348201"/>
          <a:ext cx="874618" cy="87461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577850">
            <a:lnSpc>
              <a:spcPct val="90000"/>
            </a:lnSpc>
            <a:spcBef>
              <a:spcPct val="0"/>
            </a:spcBef>
            <a:spcAft>
              <a:spcPct val="35000"/>
            </a:spcAft>
            <a:buNone/>
          </a:pPr>
          <a:r>
            <a:rPr lang="en-US" sz="1300" kern="1200" dirty="0"/>
            <a:t>Other EM Signatures</a:t>
          </a:r>
        </a:p>
      </dsp:txBody>
      <dsp:txXfrm>
        <a:off x="3125394" y="1390896"/>
        <a:ext cx="789228" cy="789228"/>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4398D-A918-4911-BE46-5BB401F45A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38DF0C-840C-4476-B904-ECF3C6A4CF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4B8182-92E1-478E-99E1-53EC8BE94F9C}"/>
              </a:ext>
            </a:extLst>
          </p:cNvPr>
          <p:cNvSpPr>
            <a:spLocks noGrp="1"/>
          </p:cNvSpPr>
          <p:nvPr>
            <p:ph type="dt" sz="half" idx="10"/>
          </p:nvPr>
        </p:nvSpPr>
        <p:spPr/>
        <p:txBody>
          <a:bodyPr/>
          <a:lstStyle/>
          <a:p>
            <a:fld id="{BF321939-7EA1-4F99-BF12-9C15B4CE87B9}" type="datetimeFigureOut">
              <a:rPr lang="en-US" smtClean="0"/>
              <a:t>9/25/2018</a:t>
            </a:fld>
            <a:endParaRPr lang="en-US"/>
          </a:p>
        </p:txBody>
      </p:sp>
      <p:sp>
        <p:nvSpPr>
          <p:cNvPr id="5" name="Footer Placeholder 4">
            <a:extLst>
              <a:ext uri="{FF2B5EF4-FFF2-40B4-BE49-F238E27FC236}">
                <a16:creationId xmlns:a16="http://schemas.microsoft.com/office/drawing/2014/main" id="{FE7C31AD-CD8E-4B51-90F9-BACF6755D6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C5B676-1CE2-40AB-99FB-1A58E5E31585}"/>
              </a:ext>
            </a:extLst>
          </p:cNvPr>
          <p:cNvSpPr>
            <a:spLocks noGrp="1"/>
          </p:cNvSpPr>
          <p:nvPr>
            <p:ph type="sldNum" sz="quarter" idx="12"/>
          </p:nvPr>
        </p:nvSpPr>
        <p:spPr/>
        <p:txBody>
          <a:bodyPr/>
          <a:lstStyle/>
          <a:p>
            <a:fld id="{2CE0E049-2F47-4EE9-8BE5-1DBAB178F66D}" type="slidenum">
              <a:rPr lang="en-US" smtClean="0"/>
              <a:t>‹#›</a:t>
            </a:fld>
            <a:endParaRPr lang="en-US"/>
          </a:p>
        </p:txBody>
      </p:sp>
    </p:spTree>
    <p:extLst>
      <p:ext uri="{BB962C8B-B14F-4D97-AF65-F5344CB8AC3E}">
        <p14:creationId xmlns:p14="http://schemas.microsoft.com/office/powerpoint/2010/main" val="38550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9AA42-59BC-4717-AEA1-14C6720E55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C71871-708F-4D86-8060-A4E9E6D8F0D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0AD0C9-F433-4A77-BF76-8FEFE44F6166}"/>
              </a:ext>
            </a:extLst>
          </p:cNvPr>
          <p:cNvSpPr>
            <a:spLocks noGrp="1"/>
          </p:cNvSpPr>
          <p:nvPr>
            <p:ph type="dt" sz="half" idx="10"/>
          </p:nvPr>
        </p:nvSpPr>
        <p:spPr/>
        <p:txBody>
          <a:bodyPr/>
          <a:lstStyle/>
          <a:p>
            <a:fld id="{BF321939-7EA1-4F99-BF12-9C15B4CE87B9}" type="datetimeFigureOut">
              <a:rPr lang="en-US" smtClean="0"/>
              <a:t>9/25/2018</a:t>
            </a:fld>
            <a:endParaRPr lang="en-US"/>
          </a:p>
        </p:txBody>
      </p:sp>
      <p:sp>
        <p:nvSpPr>
          <p:cNvPr id="5" name="Footer Placeholder 4">
            <a:extLst>
              <a:ext uri="{FF2B5EF4-FFF2-40B4-BE49-F238E27FC236}">
                <a16:creationId xmlns:a16="http://schemas.microsoft.com/office/drawing/2014/main" id="{BD10FE5B-56DD-4172-9866-AC555C0C6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F16C3A-D8BD-4014-92F8-D4552C7EFD84}"/>
              </a:ext>
            </a:extLst>
          </p:cNvPr>
          <p:cNvSpPr>
            <a:spLocks noGrp="1"/>
          </p:cNvSpPr>
          <p:nvPr>
            <p:ph type="sldNum" sz="quarter" idx="12"/>
          </p:nvPr>
        </p:nvSpPr>
        <p:spPr/>
        <p:txBody>
          <a:bodyPr/>
          <a:lstStyle/>
          <a:p>
            <a:fld id="{2CE0E049-2F47-4EE9-8BE5-1DBAB178F66D}" type="slidenum">
              <a:rPr lang="en-US" smtClean="0"/>
              <a:t>‹#›</a:t>
            </a:fld>
            <a:endParaRPr lang="en-US"/>
          </a:p>
        </p:txBody>
      </p:sp>
    </p:spTree>
    <p:extLst>
      <p:ext uri="{BB962C8B-B14F-4D97-AF65-F5344CB8AC3E}">
        <p14:creationId xmlns:p14="http://schemas.microsoft.com/office/powerpoint/2010/main" val="1737955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8FC162-14F3-44AC-B1D3-8F0E8BB19F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6E4B7D-4E28-451D-A006-0EAA3F1A42F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A30472-FDF3-4111-8A06-68D36BF41A68}"/>
              </a:ext>
            </a:extLst>
          </p:cNvPr>
          <p:cNvSpPr>
            <a:spLocks noGrp="1"/>
          </p:cNvSpPr>
          <p:nvPr>
            <p:ph type="dt" sz="half" idx="10"/>
          </p:nvPr>
        </p:nvSpPr>
        <p:spPr/>
        <p:txBody>
          <a:bodyPr/>
          <a:lstStyle/>
          <a:p>
            <a:fld id="{BF321939-7EA1-4F99-BF12-9C15B4CE87B9}" type="datetimeFigureOut">
              <a:rPr lang="en-US" smtClean="0"/>
              <a:t>9/25/2018</a:t>
            </a:fld>
            <a:endParaRPr lang="en-US"/>
          </a:p>
        </p:txBody>
      </p:sp>
      <p:sp>
        <p:nvSpPr>
          <p:cNvPr id="5" name="Footer Placeholder 4">
            <a:extLst>
              <a:ext uri="{FF2B5EF4-FFF2-40B4-BE49-F238E27FC236}">
                <a16:creationId xmlns:a16="http://schemas.microsoft.com/office/drawing/2014/main" id="{985BB1BA-B435-4F03-8D7B-4C01634DDA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E6DA04-3F1C-4034-94AF-BFA7BF91AC89}"/>
              </a:ext>
            </a:extLst>
          </p:cNvPr>
          <p:cNvSpPr>
            <a:spLocks noGrp="1"/>
          </p:cNvSpPr>
          <p:nvPr>
            <p:ph type="sldNum" sz="quarter" idx="12"/>
          </p:nvPr>
        </p:nvSpPr>
        <p:spPr/>
        <p:txBody>
          <a:bodyPr/>
          <a:lstStyle/>
          <a:p>
            <a:fld id="{2CE0E049-2F47-4EE9-8BE5-1DBAB178F66D}" type="slidenum">
              <a:rPr lang="en-US" smtClean="0"/>
              <a:t>‹#›</a:t>
            </a:fld>
            <a:endParaRPr lang="en-US"/>
          </a:p>
        </p:txBody>
      </p:sp>
    </p:spTree>
    <p:extLst>
      <p:ext uri="{BB962C8B-B14F-4D97-AF65-F5344CB8AC3E}">
        <p14:creationId xmlns:p14="http://schemas.microsoft.com/office/powerpoint/2010/main" val="257660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4652B-8B26-40E8-955B-033AE0849C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182C32-6415-4A25-9D1C-3309EF34B77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2EF809-27A7-40FC-903A-D5B53E1D14F6}"/>
              </a:ext>
            </a:extLst>
          </p:cNvPr>
          <p:cNvSpPr>
            <a:spLocks noGrp="1"/>
          </p:cNvSpPr>
          <p:nvPr>
            <p:ph type="dt" sz="half" idx="10"/>
          </p:nvPr>
        </p:nvSpPr>
        <p:spPr/>
        <p:txBody>
          <a:bodyPr/>
          <a:lstStyle/>
          <a:p>
            <a:fld id="{BF321939-7EA1-4F99-BF12-9C15B4CE87B9}" type="datetimeFigureOut">
              <a:rPr lang="en-US" smtClean="0"/>
              <a:t>9/25/2018</a:t>
            </a:fld>
            <a:endParaRPr lang="en-US"/>
          </a:p>
        </p:txBody>
      </p:sp>
      <p:sp>
        <p:nvSpPr>
          <p:cNvPr id="5" name="Footer Placeholder 4">
            <a:extLst>
              <a:ext uri="{FF2B5EF4-FFF2-40B4-BE49-F238E27FC236}">
                <a16:creationId xmlns:a16="http://schemas.microsoft.com/office/drawing/2014/main" id="{913BE7E0-D7F7-4AAA-B2E3-054049EC10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DDF644-43FD-4DB1-A15B-F69919780551}"/>
              </a:ext>
            </a:extLst>
          </p:cNvPr>
          <p:cNvSpPr>
            <a:spLocks noGrp="1"/>
          </p:cNvSpPr>
          <p:nvPr>
            <p:ph type="sldNum" sz="quarter" idx="12"/>
          </p:nvPr>
        </p:nvSpPr>
        <p:spPr/>
        <p:txBody>
          <a:bodyPr/>
          <a:lstStyle/>
          <a:p>
            <a:fld id="{2CE0E049-2F47-4EE9-8BE5-1DBAB178F66D}" type="slidenum">
              <a:rPr lang="en-US" smtClean="0"/>
              <a:t>‹#›</a:t>
            </a:fld>
            <a:endParaRPr lang="en-US"/>
          </a:p>
        </p:txBody>
      </p:sp>
    </p:spTree>
    <p:extLst>
      <p:ext uri="{BB962C8B-B14F-4D97-AF65-F5344CB8AC3E}">
        <p14:creationId xmlns:p14="http://schemas.microsoft.com/office/powerpoint/2010/main" val="3339199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D9D00-2BF2-437F-BDCE-436E2B1EE7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AF0AE3-E8D0-4A44-853B-1C0B7FE67E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624E436-4A7B-43FB-89E0-98BAD0EB8546}"/>
              </a:ext>
            </a:extLst>
          </p:cNvPr>
          <p:cNvSpPr>
            <a:spLocks noGrp="1"/>
          </p:cNvSpPr>
          <p:nvPr>
            <p:ph type="dt" sz="half" idx="10"/>
          </p:nvPr>
        </p:nvSpPr>
        <p:spPr/>
        <p:txBody>
          <a:bodyPr/>
          <a:lstStyle/>
          <a:p>
            <a:fld id="{BF321939-7EA1-4F99-BF12-9C15B4CE87B9}" type="datetimeFigureOut">
              <a:rPr lang="en-US" smtClean="0"/>
              <a:t>9/25/2018</a:t>
            </a:fld>
            <a:endParaRPr lang="en-US"/>
          </a:p>
        </p:txBody>
      </p:sp>
      <p:sp>
        <p:nvSpPr>
          <p:cNvPr id="5" name="Footer Placeholder 4">
            <a:extLst>
              <a:ext uri="{FF2B5EF4-FFF2-40B4-BE49-F238E27FC236}">
                <a16:creationId xmlns:a16="http://schemas.microsoft.com/office/drawing/2014/main" id="{A536E0CA-6858-4CA2-979D-E8FBE0DE6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50F093-4469-4BD1-906F-21FA9B449728}"/>
              </a:ext>
            </a:extLst>
          </p:cNvPr>
          <p:cNvSpPr>
            <a:spLocks noGrp="1"/>
          </p:cNvSpPr>
          <p:nvPr>
            <p:ph type="sldNum" sz="quarter" idx="12"/>
          </p:nvPr>
        </p:nvSpPr>
        <p:spPr/>
        <p:txBody>
          <a:bodyPr/>
          <a:lstStyle/>
          <a:p>
            <a:fld id="{2CE0E049-2F47-4EE9-8BE5-1DBAB178F66D}" type="slidenum">
              <a:rPr lang="en-US" smtClean="0"/>
              <a:t>‹#›</a:t>
            </a:fld>
            <a:endParaRPr lang="en-US"/>
          </a:p>
        </p:txBody>
      </p:sp>
    </p:spTree>
    <p:extLst>
      <p:ext uri="{BB962C8B-B14F-4D97-AF65-F5344CB8AC3E}">
        <p14:creationId xmlns:p14="http://schemas.microsoft.com/office/powerpoint/2010/main" val="2352533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C4E17-7E42-4506-911E-3992662C96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CFCF03-7476-4EEC-8C51-43598C0BEB4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717A54-6C98-41FB-ADCC-CC70EA381FA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7AD0EF-9718-4900-8122-3D438E236884}"/>
              </a:ext>
            </a:extLst>
          </p:cNvPr>
          <p:cNvSpPr>
            <a:spLocks noGrp="1"/>
          </p:cNvSpPr>
          <p:nvPr>
            <p:ph type="dt" sz="half" idx="10"/>
          </p:nvPr>
        </p:nvSpPr>
        <p:spPr/>
        <p:txBody>
          <a:bodyPr/>
          <a:lstStyle/>
          <a:p>
            <a:fld id="{BF321939-7EA1-4F99-BF12-9C15B4CE87B9}" type="datetimeFigureOut">
              <a:rPr lang="en-US" smtClean="0"/>
              <a:t>9/25/2018</a:t>
            </a:fld>
            <a:endParaRPr lang="en-US"/>
          </a:p>
        </p:txBody>
      </p:sp>
      <p:sp>
        <p:nvSpPr>
          <p:cNvPr id="6" name="Footer Placeholder 5">
            <a:extLst>
              <a:ext uri="{FF2B5EF4-FFF2-40B4-BE49-F238E27FC236}">
                <a16:creationId xmlns:a16="http://schemas.microsoft.com/office/drawing/2014/main" id="{D58AE9F6-85D4-4431-BEE8-0444DEA986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7571DB-4CB2-45BE-AE2C-01E5823AAA3D}"/>
              </a:ext>
            </a:extLst>
          </p:cNvPr>
          <p:cNvSpPr>
            <a:spLocks noGrp="1"/>
          </p:cNvSpPr>
          <p:nvPr>
            <p:ph type="sldNum" sz="quarter" idx="12"/>
          </p:nvPr>
        </p:nvSpPr>
        <p:spPr/>
        <p:txBody>
          <a:bodyPr/>
          <a:lstStyle/>
          <a:p>
            <a:fld id="{2CE0E049-2F47-4EE9-8BE5-1DBAB178F66D}" type="slidenum">
              <a:rPr lang="en-US" smtClean="0"/>
              <a:t>‹#›</a:t>
            </a:fld>
            <a:endParaRPr lang="en-US"/>
          </a:p>
        </p:txBody>
      </p:sp>
    </p:spTree>
    <p:extLst>
      <p:ext uri="{BB962C8B-B14F-4D97-AF65-F5344CB8AC3E}">
        <p14:creationId xmlns:p14="http://schemas.microsoft.com/office/powerpoint/2010/main" val="2822188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45CC1-6DA6-4315-AC2C-DE92556478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F3319E-A27F-4929-88EF-4DC2080630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774AA33-9F42-4791-8D4D-17E43488F1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727500-9C0D-45A0-A228-11CF31A0F9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740A232-0EC8-4949-9857-67C0F8EED4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FBF182-1B0C-4796-9C8D-17EB666029F4}"/>
              </a:ext>
            </a:extLst>
          </p:cNvPr>
          <p:cNvSpPr>
            <a:spLocks noGrp="1"/>
          </p:cNvSpPr>
          <p:nvPr>
            <p:ph type="dt" sz="half" idx="10"/>
          </p:nvPr>
        </p:nvSpPr>
        <p:spPr/>
        <p:txBody>
          <a:bodyPr/>
          <a:lstStyle/>
          <a:p>
            <a:fld id="{BF321939-7EA1-4F99-BF12-9C15B4CE87B9}" type="datetimeFigureOut">
              <a:rPr lang="en-US" smtClean="0"/>
              <a:t>9/25/2018</a:t>
            </a:fld>
            <a:endParaRPr lang="en-US"/>
          </a:p>
        </p:txBody>
      </p:sp>
      <p:sp>
        <p:nvSpPr>
          <p:cNvPr id="8" name="Footer Placeholder 7">
            <a:extLst>
              <a:ext uri="{FF2B5EF4-FFF2-40B4-BE49-F238E27FC236}">
                <a16:creationId xmlns:a16="http://schemas.microsoft.com/office/drawing/2014/main" id="{5DF7A177-81F8-4859-B19D-7B4C31B16C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6623EC-303D-4ED2-8931-E2BE94D69EAB}"/>
              </a:ext>
            </a:extLst>
          </p:cNvPr>
          <p:cNvSpPr>
            <a:spLocks noGrp="1"/>
          </p:cNvSpPr>
          <p:nvPr>
            <p:ph type="sldNum" sz="quarter" idx="12"/>
          </p:nvPr>
        </p:nvSpPr>
        <p:spPr/>
        <p:txBody>
          <a:bodyPr/>
          <a:lstStyle/>
          <a:p>
            <a:fld id="{2CE0E049-2F47-4EE9-8BE5-1DBAB178F66D}" type="slidenum">
              <a:rPr lang="en-US" smtClean="0"/>
              <a:t>‹#›</a:t>
            </a:fld>
            <a:endParaRPr lang="en-US"/>
          </a:p>
        </p:txBody>
      </p:sp>
    </p:spTree>
    <p:extLst>
      <p:ext uri="{BB962C8B-B14F-4D97-AF65-F5344CB8AC3E}">
        <p14:creationId xmlns:p14="http://schemas.microsoft.com/office/powerpoint/2010/main" val="2653022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6BB8-B05C-485A-B3D2-6A3F2F2C74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8EA51D-8314-41F8-A698-7AD2839755CC}"/>
              </a:ext>
            </a:extLst>
          </p:cNvPr>
          <p:cNvSpPr>
            <a:spLocks noGrp="1"/>
          </p:cNvSpPr>
          <p:nvPr>
            <p:ph type="dt" sz="half" idx="10"/>
          </p:nvPr>
        </p:nvSpPr>
        <p:spPr/>
        <p:txBody>
          <a:bodyPr/>
          <a:lstStyle/>
          <a:p>
            <a:fld id="{BF321939-7EA1-4F99-BF12-9C15B4CE87B9}" type="datetimeFigureOut">
              <a:rPr lang="en-US" smtClean="0"/>
              <a:t>9/25/2018</a:t>
            </a:fld>
            <a:endParaRPr lang="en-US"/>
          </a:p>
        </p:txBody>
      </p:sp>
      <p:sp>
        <p:nvSpPr>
          <p:cNvPr id="4" name="Footer Placeholder 3">
            <a:extLst>
              <a:ext uri="{FF2B5EF4-FFF2-40B4-BE49-F238E27FC236}">
                <a16:creationId xmlns:a16="http://schemas.microsoft.com/office/drawing/2014/main" id="{728BCEF0-38F4-47F6-BFE2-C4BDD0E478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309D34-18F8-46D4-A7B6-0105DA1F3042}"/>
              </a:ext>
            </a:extLst>
          </p:cNvPr>
          <p:cNvSpPr>
            <a:spLocks noGrp="1"/>
          </p:cNvSpPr>
          <p:nvPr>
            <p:ph type="sldNum" sz="quarter" idx="12"/>
          </p:nvPr>
        </p:nvSpPr>
        <p:spPr/>
        <p:txBody>
          <a:bodyPr/>
          <a:lstStyle/>
          <a:p>
            <a:fld id="{2CE0E049-2F47-4EE9-8BE5-1DBAB178F66D}" type="slidenum">
              <a:rPr lang="en-US" smtClean="0"/>
              <a:t>‹#›</a:t>
            </a:fld>
            <a:endParaRPr lang="en-US"/>
          </a:p>
        </p:txBody>
      </p:sp>
    </p:spTree>
    <p:extLst>
      <p:ext uri="{BB962C8B-B14F-4D97-AF65-F5344CB8AC3E}">
        <p14:creationId xmlns:p14="http://schemas.microsoft.com/office/powerpoint/2010/main" val="2485170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2340D4-822F-4135-ACE0-0FF6D8A11F0A}"/>
              </a:ext>
            </a:extLst>
          </p:cNvPr>
          <p:cNvSpPr>
            <a:spLocks noGrp="1"/>
          </p:cNvSpPr>
          <p:nvPr>
            <p:ph type="dt" sz="half" idx="10"/>
          </p:nvPr>
        </p:nvSpPr>
        <p:spPr/>
        <p:txBody>
          <a:bodyPr/>
          <a:lstStyle/>
          <a:p>
            <a:fld id="{BF321939-7EA1-4F99-BF12-9C15B4CE87B9}" type="datetimeFigureOut">
              <a:rPr lang="en-US" smtClean="0"/>
              <a:t>9/25/2018</a:t>
            </a:fld>
            <a:endParaRPr lang="en-US"/>
          </a:p>
        </p:txBody>
      </p:sp>
      <p:sp>
        <p:nvSpPr>
          <p:cNvPr id="3" name="Footer Placeholder 2">
            <a:extLst>
              <a:ext uri="{FF2B5EF4-FFF2-40B4-BE49-F238E27FC236}">
                <a16:creationId xmlns:a16="http://schemas.microsoft.com/office/drawing/2014/main" id="{711D0BAF-5808-4A17-98E7-57765EE335A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44C576-54A0-4291-9E8D-5040D44DECC1}"/>
              </a:ext>
            </a:extLst>
          </p:cNvPr>
          <p:cNvSpPr>
            <a:spLocks noGrp="1"/>
          </p:cNvSpPr>
          <p:nvPr>
            <p:ph type="sldNum" sz="quarter" idx="12"/>
          </p:nvPr>
        </p:nvSpPr>
        <p:spPr/>
        <p:txBody>
          <a:bodyPr/>
          <a:lstStyle/>
          <a:p>
            <a:fld id="{2CE0E049-2F47-4EE9-8BE5-1DBAB178F66D}" type="slidenum">
              <a:rPr lang="en-US" smtClean="0"/>
              <a:t>‹#›</a:t>
            </a:fld>
            <a:endParaRPr lang="en-US"/>
          </a:p>
        </p:txBody>
      </p:sp>
    </p:spTree>
    <p:extLst>
      <p:ext uri="{BB962C8B-B14F-4D97-AF65-F5344CB8AC3E}">
        <p14:creationId xmlns:p14="http://schemas.microsoft.com/office/powerpoint/2010/main" val="305088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C1C0B-9370-462E-90FA-9858934A79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41E032-D4EC-4418-8384-10A93A94D4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1AAA10-B9A5-409E-8B46-43DFAF9A97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3EBBA2-045D-4771-AF2D-B706B776FA00}"/>
              </a:ext>
            </a:extLst>
          </p:cNvPr>
          <p:cNvSpPr>
            <a:spLocks noGrp="1"/>
          </p:cNvSpPr>
          <p:nvPr>
            <p:ph type="dt" sz="half" idx="10"/>
          </p:nvPr>
        </p:nvSpPr>
        <p:spPr/>
        <p:txBody>
          <a:bodyPr/>
          <a:lstStyle/>
          <a:p>
            <a:fld id="{BF321939-7EA1-4F99-BF12-9C15B4CE87B9}" type="datetimeFigureOut">
              <a:rPr lang="en-US" smtClean="0"/>
              <a:t>9/25/2018</a:t>
            </a:fld>
            <a:endParaRPr lang="en-US"/>
          </a:p>
        </p:txBody>
      </p:sp>
      <p:sp>
        <p:nvSpPr>
          <p:cNvPr id="6" name="Footer Placeholder 5">
            <a:extLst>
              <a:ext uri="{FF2B5EF4-FFF2-40B4-BE49-F238E27FC236}">
                <a16:creationId xmlns:a16="http://schemas.microsoft.com/office/drawing/2014/main" id="{24C0527E-E630-4521-837A-2DC04082DE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3D6573-6660-4D94-8529-4CDEA70E4812}"/>
              </a:ext>
            </a:extLst>
          </p:cNvPr>
          <p:cNvSpPr>
            <a:spLocks noGrp="1"/>
          </p:cNvSpPr>
          <p:nvPr>
            <p:ph type="sldNum" sz="quarter" idx="12"/>
          </p:nvPr>
        </p:nvSpPr>
        <p:spPr/>
        <p:txBody>
          <a:bodyPr/>
          <a:lstStyle/>
          <a:p>
            <a:fld id="{2CE0E049-2F47-4EE9-8BE5-1DBAB178F66D}" type="slidenum">
              <a:rPr lang="en-US" smtClean="0"/>
              <a:t>‹#›</a:t>
            </a:fld>
            <a:endParaRPr lang="en-US"/>
          </a:p>
        </p:txBody>
      </p:sp>
    </p:spTree>
    <p:extLst>
      <p:ext uri="{BB962C8B-B14F-4D97-AF65-F5344CB8AC3E}">
        <p14:creationId xmlns:p14="http://schemas.microsoft.com/office/powerpoint/2010/main" val="382625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5195F-BB63-437A-B8EB-46F1AECC5D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0A1717-E39B-4B53-8332-A4F6C51DF3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AF0CAD-7BD3-40D9-8FA3-83D82FB20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4F939B-546E-4D09-A331-46FA7B6962F1}"/>
              </a:ext>
            </a:extLst>
          </p:cNvPr>
          <p:cNvSpPr>
            <a:spLocks noGrp="1"/>
          </p:cNvSpPr>
          <p:nvPr>
            <p:ph type="dt" sz="half" idx="10"/>
          </p:nvPr>
        </p:nvSpPr>
        <p:spPr/>
        <p:txBody>
          <a:bodyPr/>
          <a:lstStyle/>
          <a:p>
            <a:fld id="{BF321939-7EA1-4F99-BF12-9C15B4CE87B9}" type="datetimeFigureOut">
              <a:rPr lang="en-US" smtClean="0"/>
              <a:t>9/25/2018</a:t>
            </a:fld>
            <a:endParaRPr lang="en-US"/>
          </a:p>
        </p:txBody>
      </p:sp>
      <p:sp>
        <p:nvSpPr>
          <p:cNvPr id="6" name="Footer Placeholder 5">
            <a:extLst>
              <a:ext uri="{FF2B5EF4-FFF2-40B4-BE49-F238E27FC236}">
                <a16:creationId xmlns:a16="http://schemas.microsoft.com/office/drawing/2014/main" id="{A88758BB-3665-4045-8575-E874940A94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F0227D-27FF-46C9-BAE6-39B4A75C036E}"/>
              </a:ext>
            </a:extLst>
          </p:cNvPr>
          <p:cNvSpPr>
            <a:spLocks noGrp="1"/>
          </p:cNvSpPr>
          <p:nvPr>
            <p:ph type="sldNum" sz="quarter" idx="12"/>
          </p:nvPr>
        </p:nvSpPr>
        <p:spPr/>
        <p:txBody>
          <a:bodyPr/>
          <a:lstStyle/>
          <a:p>
            <a:fld id="{2CE0E049-2F47-4EE9-8BE5-1DBAB178F66D}" type="slidenum">
              <a:rPr lang="en-US" smtClean="0"/>
              <a:t>‹#›</a:t>
            </a:fld>
            <a:endParaRPr lang="en-US"/>
          </a:p>
        </p:txBody>
      </p:sp>
    </p:spTree>
    <p:extLst>
      <p:ext uri="{BB962C8B-B14F-4D97-AF65-F5344CB8AC3E}">
        <p14:creationId xmlns:p14="http://schemas.microsoft.com/office/powerpoint/2010/main" val="256998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E2079F-741F-4921-8463-C4022F377F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DE0728-4180-4EAB-B0BC-5C2BDB0D7B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E5C51C-9D4A-4860-A00C-5CA8D0F816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321939-7EA1-4F99-BF12-9C15B4CE87B9}" type="datetimeFigureOut">
              <a:rPr lang="en-US" smtClean="0"/>
              <a:t>9/25/2018</a:t>
            </a:fld>
            <a:endParaRPr lang="en-US"/>
          </a:p>
        </p:txBody>
      </p:sp>
      <p:sp>
        <p:nvSpPr>
          <p:cNvPr id="5" name="Footer Placeholder 4">
            <a:extLst>
              <a:ext uri="{FF2B5EF4-FFF2-40B4-BE49-F238E27FC236}">
                <a16:creationId xmlns:a16="http://schemas.microsoft.com/office/drawing/2014/main" id="{10E543E4-A002-4616-9802-EEC108E782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90E1116-A0BA-48D2-B085-6104A63ECB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0E049-2F47-4EE9-8BE5-1DBAB178F66D}" type="slidenum">
              <a:rPr lang="en-US" smtClean="0"/>
              <a:t>‹#›</a:t>
            </a:fld>
            <a:endParaRPr lang="en-US"/>
          </a:p>
        </p:txBody>
      </p:sp>
    </p:spTree>
    <p:extLst>
      <p:ext uri="{BB962C8B-B14F-4D97-AF65-F5344CB8AC3E}">
        <p14:creationId xmlns:p14="http://schemas.microsoft.com/office/powerpoint/2010/main" val="2353878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B70E24-A48D-4A2C-A0AA-F23013532CFD}"/>
              </a:ext>
            </a:extLst>
          </p:cNvPr>
          <p:cNvSpPr>
            <a:spLocks noGrp="1"/>
          </p:cNvSpPr>
          <p:nvPr>
            <p:ph type="title"/>
          </p:nvPr>
        </p:nvSpPr>
        <p:spPr/>
        <p:txBody>
          <a:bodyPr/>
          <a:lstStyle/>
          <a:p>
            <a:r>
              <a:rPr lang="en-US" dirty="0" err="1"/>
              <a:t>Multimessenger</a:t>
            </a:r>
            <a:r>
              <a:rPr lang="en-US" dirty="0"/>
              <a:t> Astronomy – a new field</a:t>
            </a:r>
            <a:br>
              <a:rPr lang="en-US" dirty="0"/>
            </a:br>
            <a:r>
              <a:rPr lang="en-US" u="sng" dirty="0"/>
              <a:t>gravity waves + photons</a:t>
            </a:r>
          </a:p>
        </p:txBody>
      </p:sp>
      <p:sp>
        <p:nvSpPr>
          <p:cNvPr id="14" name="TextBox 13">
            <a:extLst>
              <a:ext uri="{FF2B5EF4-FFF2-40B4-BE49-F238E27FC236}">
                <a16:creationId xmlns:a16="http://schemas.microsoft.com/office/drawing/2014/main" id="{4DB9FEF8-19D4-49B5-83FB-05D1179432F9}"/>
              </a:ext>
            </a:extLst>
          </p:cNvPr>
          <p:cNvSpPr txBox="1"/>
          <p:nvPr/>
        </p:nvSpPr>
        <p:spPr>
          <a:xfrm>
            <a:off x="7182035" y="4231979"/>
            <a:ext cx="3657600" cy="369332"/>
          </a:xfrm>
          <a:prstGeom prst="rect">
            <a:avLst/>
          </a:prstGeom>
          <a:noFill/>
        </p:spPr>
        <p:txBody>
          <a:bodyPr wrap="square" rtlCol="0">
            <a:spAutoFit/>
          </a:bodyPr>
          <a:lstStyle/>
          <a:p>
            <a:r>
              <a:rPr lang="en-US" dirty="0"/>
              <a:t>TELESCOPES (ALL WAVELENGTHS)</a:t>
            </a:r>
          </a:p>
        </p:txBody>
      </p:sp>
      <p:pic>
        <p:nvPicPr>
          <p:cNvPr id="1026" name="Picture 2" descr="Image result for fermi signal gw170817">
            <a:extLst>
              <a:ext uri="{FF2B5EF4-FFF2-40B4-BE49-F238E27FC236}">
                <a16:creationId xmlns:a16="http://schemas.microsoft.com/office/drawing/2014/main" id="{9D5E9753-C1C1-4F39-957D-010CC3F927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058" y="2041737"/>
            <a:ext cx="10043974" cy="4749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5378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icecube neutrino announcement july 2018">
            <a:extLst>
              <a:ext uri="{FF2B5EF4-FFF2-40B4-BE49-F238E27FC236}">
                <a16:creationId xmlns:a16="http://schemas.microsoft.com/office/drawing/2014/main" id="{0F5C922B-D879-4170-A0B3-EF314A65EDF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95084" y="1913730"/>
            <a:ext cx="6135137" cy="345446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The figure shows that the astrophysical neutrino flux (black line) observed by IceCube matches the corresponding gamma-ray flux (red line) observed by Fermi. The black data points are combined IceCube results showing the flux of cosmic neutrinos interacting inside the detector. Also shown, shaded in blue, is the best fit to the flux of cosmic muon neutrinos penetrating the Earth. (see &lt;a href=&quot;http://inspirehep.net/record/1492165&quot;target=&quot;_blank&quot;&gt;paper&lt;/a&gt;)">
            <a:extLst>
              <a:ext uri="{FF2B5EF4-FFF2-40B4-BE49-F238E27FC236}">
                <a16:creationId xmlns:a16="http://schemas.microsoft.com/office/drawing/2014/main" id="{B9CCCCF5-6A05-49B2-A907-1D4014EBE3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6233" y="2797452"/>
            <a:ext cx="4866684" cy="3695423"/>
          </a:xfrm>
          <a:prstGeom prst="rect">
            <a:avLst/>
          </a:prstGeom>
          <a:noFill/>
          <a:extLst>
            <a:ext uri="{909E8E84-426E-40DD-AFC4-6F175D3DCCD1}">
              <a14:hiddenFill xmlns:a14="http://schemas.microsoft.com/office/drawing/2010/main">
                <a:solidFill>
                  <a:srgbClr val="FFFFFF"/>
                </a:solidFill>
              </a14:hiddenFill>
            </a:ext>
          </a:extLst>
        </p:spPr>
      </p:pic>
      <p:sp>
        <p:nvSpPr>
          <p:cNvPr id="6" name="Title 3">
            <a:extLst>
              <a:ext uri="{FF2B5EF4-FFF2-40B4-BE49-F238E27FC236}">
                <a16:creationId xmlns:a16="http://schemas.microsoft.com/office/drawing/2014/main" id="{9949E89E-0F59-49EF-9AC9-9038846C975D}"/>
              </a:ext>
            </a:extLst>
          </p:cNvPr>
          <p:cNvSpPr>
            <a:spLocks noGrp="1"/>
          </p:cNvSpPr>
          <p:nvPr>
            <p:ph type="title"/>
          </p:nvPr>
        </p:nvSpPr>
        <p:spPr>
          <a:xfrm>
            <a:off x="838200" y="365125"/>
            <a:ext cx="10515600" cy="1325563"/>
          </a:xfrm>
        </p:spPr>
        <p:txBody>
          <a:bodyPr/>
          <a:lstStyle/>
          <a:p>
            <a:r>
              <a:rPr lang="en-US" dirty="0" err="1"/>
              <a:t>Multimessenger</a:t>
            </a:r>
            <a:r>
              <a:rPr lang="en-US" dirty="0"/>
              <a:t> Astronomy – a new field</a:t>
            </a:r>
            <a:br>
              <a:rPr lang="en-US" dirty="0"/>
            </a:br>
            <a:r>
              <a:rPr lang="en-US" u="sng" dirty="0"/>
              <a:t>neutrinos + photons</a:t>
            </a:r>
          </a:p>
        </p:txBody>
      </p:sp>
    </p:spTree>
    <p:extLst>
      <p:ext uri="{BB962C8B-B14F-4D97-AF65-F5344CB8AC3E}">
        <p14:creationId xmlns:p14="http://schemas.microsoft.com/office/powerpoint/2010/main" val="3699685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E413E-C497-47AC-A14D-2568F9D01989}"/>
              </a:ext>
            </a:extLst>
          </p:cNvPr>
          <p:cNvSpPr>
            <a:spLocks noGrp="1"/>
          </p:cNvSpPr>
          <p:nvPr>
            <p:ph type="title"/>
          </p:nvPr>
        </p:nvSpPr>
        <p:spPr/>
        <p:txBody>
          <a:bodyPr/>
          <a:lstStyle/>
          <a:p>
            <a:r>
              <a:rPr lang="en-US" dirty="0"/>
              <a:t>MMA Signatures Masterclass – proposed</a:t>
            </a:r>
          </a:p>
        </p:txBody>
      </p:sp>
      <p:graphicFrame>
        <p:nvGraphicFramePr>
          <p:cNvPr id="9" name="Content Placeholder 8">
            <a:extLst>
              <a:ext uri="{FF2B5EF4-FFF2-40B4-BE49-F238E27FC236}">
                <a16:creationId xmlns:a16="http://schemas.microsoft.com/office/drawing/2014/main" id="{53D39B49-A026-44C9-9223-EB8C67763C7A}"/>
              </a:ext>
            </a:extLst>
          </p:cNvPr>
          <p:cNvGraphicFramePr>
            <a:graphicFrameLocks noGrp="1"/>
          </p:cNvGraphicFramePr>
          <p:nvPr>
            <p:ph idx="1"/>
            <p:extLst>
              <p:ext uri="{D42A27DB-BD31-4B8C-83A1-F6EECF244321}">
                <p14:modId xmlns:p14="http://schemas.microsoft.com/office/powerpoint/2010/main" val="2945713009"/>
              </p:ext>
            </p:extLst>
          </p:nvPr>
        </p:nvGraphicFramePr>
        <p:xfrm>
          <a:off x="838200" y="169068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a:extLst>
              <a:ext uri="{FF2B5EF4-FFF2-40B4-BE49-F238E27FC236}">
                <a16:creationId xmlns:a16="http://schemas.microsoft.com/office/drawing/2014/main" id="{1748C88E-C49D-4325-9D56-F9238FC59FB8}"/>
              </a:ext>
            </a:extLst>
          </p:cNvPr>
          <p:cNvSpPr txBox="1"/>
          <p:nvPr/>
        </p:nvSpPr>
        <p:spPr>
          <a:xfrm>
            <a:off x="9037468" y="5024761"/>
            <a:ext cx="2672179" cy="1477328"/>
          </a:xfrm>
          <a:prstGeom prst="rect">
            <a:avLst/>
          </a:prstGeom>
          <a:noFill/>
        </p:spPr>
        <p:txBody>
          <a:bodyPr wrap="square" rtlCol="0">
            <a:spAutoFit/>
          </a:bodyPr>
          <a:lstStyle/>
          <a:p>
            <a:pPr marL="285750" indent="-285750">
              <a:buFont typeface="Arial" panose="020B0604020202020204" pitchFamily="34" charset="0"/>
              <a:buChar char="•"/>
            </a:pPr>
            <a:r>
              <a:rPr lang="en-US" dirty="0"/>
              <a:t>One event chosen for each year’s masterclass</a:t>
            </a:r>
          </a:p>
          <a:p>
            <a:pPr marL="285750" indent="-285750">
              <a:buFont typeface="Arial" panose="020B0604020202020204" pitchFamily="34" charset="0"/>
              <a:buChar char="•"/>
            </a:pPr>
            <a:r>
              <a:rPr lang="en-US" dirty="0"/>
              <a:t>Some signatures might be null (e.g., neutrinos in GW170817)</a:t>
            </a:r>
          </a:p>
        </p:txBody>
      </p:sp>
      <p:cxnSp>
        <p:nvCxnSpPr>
          <p:cNvPr id="12" name="Straight Arrow Connector 11">
            <a:extLst>
              <a:ext uri="{FF2B5EF4-FFF2-40B4-BE49-F238E27FC236}">
                <a16:creationId xmlns:a16="http://schemas.microsoft.com/office/drawing/2014/main" id="{5C73F61C-E1E1-4358-BBD7-5FE8454B8DFE}"/>
              </a:ext>
            </a:extLst>
          </p:cNvPr>
          <p:cNvCxnSpPr/>
          <p:nvPr/>
        </p:nvCxnSpPr>
        <p:spPr>
          <a:xfrm flipH="1">
            <a:off x="2840854" y="4092606"/>
            <a:ext cx="2707690" cy="8788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Explosion: 14 Points 13">
            <a:extLst>
              <a:ext uri="{FF2B5EF4-FFF2-40B4-BE49-F238E27FC236}">
                <a16:creationId xmlns:a16="http://schemas.microsoft.com/office/drawing/2014/main" id="{62436786-8E2C-4E3A-9C82-4DF775621DB2}"/>
              </a:ext>
            </a:extLst>
          </p:cNvPr>
          <p:cNvSpPr/>
          <p:nvPr/>
        </p:nvSpPr>
        <p:spPr>
          <a:xfrm>
            <a:off x="106531" y="4112982"/>
            <a:ext cx="4012707" cy="2178664"/>
          </a:xfrm>
          <a:prstGeom prst="irregularSeal2">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a:t>Conclusions</a:t>
            </a:r>
          </a:p>
        </p:txBody>
      </p:sp>
      <p:sp>
        <p:nvSpPr>
          <p:cNvPr id="15" name="Oval 14">
            <a:extLst>
              <a:ext uri="{FF2B5EF4-FFF2-40B4-BE49-F238E27FC236}">
                <a16:creationId xmlns:a16="http://schemas.microsoft.com/office/drawing/2014/main" id="{A6204C4B-36F3-49C5-B89C-277362005030}"/>
              </a:ext>
            </a:extLst>
          </p:cNvPr>
          <p:cNvSpPr/>
          <p:nvPr/>
        </p:nvSpPr>
        <p:spPr>
          <a:xfrm>
            <a:off x="5069150" y="1473693"/>
            <a:ext cx="2041864" cy="1542558"/>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9230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66</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Multimessenger Astronomy – a new field gravity waves + photons</vt:lpstr>
      <vt:lpstr>Multimessenger Astronomy – a new field neutrinos + photons</vt:lpstr>
      <vt:lpstr>MMA Signatures Masterclass – proposed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Multimessenger Astronomy – a new field</dc:title>
  <dc:creator>margaret norris</dc:creator>
  <cp:lastModifiedBy>margaret norris</cp:lastModifiedBy>
  <cp:revision>4</cp:revision>
  <dcterms:created xsi:type="dcterms:W3CDTF">2018-09-26T02:18:43Z</dcterms:created>
  <dcterms:modified xsi:type="dcterms:W3CDTF">2018-09-26T02:48:55Z</dcterms:modified>
</cp:coreProperties>
</file>