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2846D-48D7-A607-FF9F-4F977E002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239CF-7994-4250-EC06-8E1812666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5E07-9CD4-642D-69BA-89787224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7F184-9E13-F11A-1656-90008566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50493-A452-58DD-C3C2-FCB41655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1B0DF-AF39-8F96-FEED-33D09BEC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3B57F-F664-5F2D-A703-6E423C01C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BAC1-A138-D6A0-FD02-72EC4910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9D43E-0478-C880-804E-7938B59B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8B896-40F8-275F-E45D-284A9C36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7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04F91A-3FDD-52F0-6829-8510E0E53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8C29D-CB29-0BE5-B83E-BC87E4871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A8ED3-F0F7-0DA1-AEAD-E7DB6109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D5411-18C4-5B77-66F2-6A5FBAAD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B63F6-BE30-AD4A-3ADE-E38A8C44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7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4478B-659A-E8CF-724F-F1406669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CF6D8-D9C7-FC91-4D11-99FCC51FC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A7C59-06D1-3228-3EA0-F9C3B410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36CF-86D6-AEC9-FA57-4AD9ED78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51FE4-E110-4BF4-FFB0-9D7F5DF9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0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10564-B150-FEDC-88C2-0BB03ABF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E0ADA-BAC3-017E-24D5-303FB5165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61D81-E3AF-8ABC-C6AF-77AA45ED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A11F8-4241-477B-DFFA-ADFDFDD8F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C60F4-1B57-CCCB-5F51-F31FC003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2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BF8E8-A70E-0158-BAD2-308BD6F13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BC042-A662-8111-4D7B-F059CABB8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C8984-CC3B-2D5A-701E-DA7DFAB10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F6F47-7FBA-7013-DD2F-ED12E3A9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BC6B8-9360-9161-BE20-B7E53CA59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12FF5-91EA-2C5B-65D3-9FA8B01D6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4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CDFA-933C-B4AB-ACC3-EB25540A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76C0-10B2-5DD4-A3FB-AE190E4B1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6E57E-2F5E-326F-FB29-260E83A8A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9CFACF-F367-9B3F-471D-13392B123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C2146-A93F-DEAA-AFA3-E76A2CE1F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D0070-C96E-A515-0FE3-47CEFFDBD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7AA2C-6D4A-05E1-7CB9-81084954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B5464-556C-7FBC-B3BC-BB74BFAB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4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3DB49-284B-23A9-E3BD-703B95C9B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61A4F-E4D2-7DD1-248E-A3BBD5DE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F9F9AD-D750-8512-EA58-7BEC266D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65444-3BEA-514D-49DF-F7C5E15B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6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E93E6-94F3-6A14-263E-AD1D1A7B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00B4E-5BCA-7970-FDE9-E4CF657C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1ADFB-F913-2FF9-A2CC-FE5BC9841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A3024-2C24-1E63-8BAC-17794D008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53DD3-6C07-B994-5EAB-D64A7A3B1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7814C-BA62-CED3-9B49-3BC00161C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79446-D90A-57D8-66C8-F1131A5D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9F9D9-89B2-804D-D110-6DCAA7F9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D0BA1-501A-B0EC-EF58-BEB4638D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9783D-F3E9-7F60-F6B6-007EA318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658CEF-46CC-C087-E30D-8B3EC2401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6A6E4-299D-F1F0-A5C0-B7DE0CE5E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5936B6-2835-5A14-49EB-C0040F6C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0511D-2549-08DD-1740-00C59D98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1C09D-1852-16B2-399F-8D0EDBA7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237B12-4E70-6983-E586-54FF37D7E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93D5E-6000-B646-17EB-393F33C4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B1E59-2651-6D8E-7711-01D92AE26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4AAA-26B3-4595-BDBF-215C3A868687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F9EF-9C98-C788-057A-A40396FA7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6309A-F545-EBCE-AE30-CDE74F961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3F25F-219B-41A4-9F7C-D4E636125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.gov/doe/students/indiana-academic-standards/science-and-computer-scienc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dia.doe.in.gov/news/physics-2-standard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quarknet.org/data-portfoli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598C-D018-DB76-5D06-EB5283169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Indiana</a:t>
            </a:r>
            <a:br>
              <a:rPr lang="en-US" dirty="0"/>
            </a:br>
            <a:r>
              <a:rPr lang="en-US" dirty="0"/>
              <a:t>Physics Standards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76656-C71D-ECF6-84BE-07F70B60A0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https://www.in.gov/doe/students/indiana-academic-standards/science-and-computer-science/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7C3CF-D99E-DFC0-01D4-B428A923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32D11-7C5E-FE03-CE2C-E95E819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528" y="1584085"/>
            <a:ext cx="4190999" cy="4523417"/>
          </a:xfrm>
        </p:spPr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https://media.doe.in.gov/news/physics-2-standards.pdf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Standard 10 and some of 9</a:t>
            </a:r>
          </a:p>
          <a:p>
            <a:endParaRPr lang="en-US" dirty="0"/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HS-PSII-10.5. Know and describe how a particle accelerator functions and how current high energy particle physics experiments are being used to develop the Standard Model.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2BD73-1879-0877-F999-17E1209AAF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924" t="34075" r="17273" b="30234"/>
          <a:stretch/>
        </p:blipFill>
        <p:spPr>
          <a:xfrm>
            <a:off x="4744528" y="0"/>
            <a:ext cx="6978769" cy="689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4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BD0C6-6BDF-76A4-AC74-1BD2084A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QuarkNet Data Portfolio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6BDCB-7777-9075-4A00-52C72E6FA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https://quarknet.org/data-portfolio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3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Indiana Physics Standards</vt:lpstr>
      <vt:lpstr>Physics II</vt:lpstr>
      <vt:lpstr>QuarkNet Data Portfolio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Indiana Physics Standards</dc:title>
  <dc:creator>Marla Glover</dc:creator>
  <cp:lastModifiedBy>Marla Glover</cp:lastModifiedBy>
  <cp:revision>1</cp:revision>
  <dcterms:created xsi:type="dcterms:W3CDTF">2022-09-08T19:10:07Z</dcterms:created>
  <dcterms:modified xsi:type="dcterms:W3CDTF">2022-09-08T19:25:42Z</dcterms:modified>
</cp:coreProperties>
</file>