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11"/>
  </p:notesMasterIdLst>
  <p:sldIdLst>
    <p:sldId id="278" r:id="rId2"/>
    <p:sldId id="294" r:id="rId3"/>
    <p:sldId id="295" r:id="rId4"/>
    <p:sldId id="296" r:id="rId5"/>
    <p:sldId id="297" r:id="rId6"/>
    <p:sldId id="298" r:id="rId7"/>
    <p:sldId id="281" r:id="rId8"/>
    <p:sldId id="299" r:id="rId9"/>
    <p:sldId id="300" r:id="rId10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C8F"/>
    <a:srgbClr val="202C8F"/>
    <a:srgbClr val="F5CDCE"/>
    <a:srgbClr val="FDFBF6"/>
    <a:srgbClr val="AAC4E9"/>
    <a:srgbClr val="DF8C8C"/>
    <a:srgbClr val="D4D593"/>
    <a:srgbClr val="E6F0FE"/>
    <a:srgbClr val="CDBE8A"/>
    <a:srgbClr val="F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09" autoAdjust="0"/>
  </p:normalViewPr>
  <p:slideViewPr>
    <p:cSldViewPr snapToGrid="0" snapToObjects="1">
      <p:cViewPr varScale="1">
        <p:scale>
          <a:sx n="67" d="100"/>
          <a:sy n="67" d="100"/>
        </p:scale>
        <p:origin x="644" y="44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mage 0" descr="preencoded.png">
            <a:extLst>
              <a:ext uri="{FF2B5EF4-FFF2-40B4-BE49-F238E27FC236}">
                <a16:creationId xmlns:a16="http://schemas.microsoft.com/office/drawing/2014/main" id="{BA5D5A72-CB6F-F8DE-E2C9-90459C8C3DC1}"/>
              </a:ext>
            </a:extLst>
          </p:cNvPr>
          <p:cNvSpPr/>
          <p:nvPr/>
        </p:nvSpPr>
        <p:spPr>
          <a:xfrm>
            <a:off x="0" y="0"/>
            <a:ext cx="5295900" cy="6877050"/>
          </a:xfrm>
          <a:custGeom>
            <a:avLst/>
            <a:gdLst>
              <a:gd name="connsiteX0" fmla="*/ 0 w 5295900"/>
              <a:gd name="connsiteY0" fmla="*/ 0 h 6877050"/>
              <a:gd name="connsiteX1" fmla="*/ 5295900 w 5295900"/>
              <a:gd name="connsiteY1" fmla="*/ 0 h 6877050"/>
              <a:gd name="connsiteX2" fmla="*/ 5295900 w 5295900"/>
              <a:gd name="connsiteY2" fmla="*/ 6877050 h 6877050"/>
              <a:gd name="connsiteX3" fmla="*/ 0 w 5295900"/>
              <a:gd name="connsiteY3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5900" h="6877050">
                <a:moveTo>
                  <a:pt x="0" y="0"/>
                </a:moveTo>
                <a:lnTo>
                  <a:pt x="5295900" y="0"/>
                </a:lnTo>
                <a:lnTo>
                  <a:pt x="5295900" y="6877050"/>
                </a:lnTo>
                <a:lnTo>
                  <a:pt x="0" y="6877050"/>
                </a:ln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FD7FF-2869-7902-36B2-2B229AB9AB19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457C88-4472-81CF-02AF-4421E0A3084B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3092" y="1984248"/>
            <a:ext cx="5385816" cy="1225296"/>
          </a:xfrm>
        </p:spPr>
        <p:txBody>
          <a:bodyPr tIns="0" anchor="t">
            <a:no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9496" y="3483864"/>
            <a:ext cx="3493008" cy="878908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</a:extLst>
          </p:cNvPr>
          <p:cNvSpPr/>
          <p:nvPr userDrawn="1"/>
        </p:nvSpPr>
        <p:spPr>
          <a:xfrm>
            <a:off x="685338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</a:extLst>
          </p:cNvPr>
          <p:cNvSpPr/>
          <p:nvPr userDrawn="1"/>
        </p:nvSpPr>
        <p:spPr>
          <a:xfrm>
            <a:off x="2900911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</a:extLst>
          </p:cNvPr>
          <p:cNvSpPr/>
          <p:nvPr userDrawn="1"/>
        </p:nvSpPr>
        <p:spPr>
          <a:xfrm>
            <a:off x="5116484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7E492E-967F-54B7-55B1-08A5E1C3615B}"/>
              </a:ext>
            </a:extLst>
          </p:cNvPr>
          <p:cNvSpPr/>
          <p:nvPr userDrawn="1"/>
        </p:nvSpPr>
        <p:spPr>
          <a:xfrm>
            <a:off x="9547629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0053FE-E44A-CA97-F782-67FC633E722E}"/>
              </a:ext>
            </a:extLst>
          </p:cNvPr>
          <p:cNvSpPr/>
          <p:nvPr userDrawn="1"/>
        </p:nvSpPr>
        <p:spPr>
          <a:xfrm>
            <a:off x="7332057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841248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338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339134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058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00910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Picture Placeholder 62">
            <a:extLst>
              <a:ext uri="{FF2B5EF4-FFF2-40B4-BE49-F238E27FC236}">
                <a16:creationId xmlns:a16="http://schemas.microsoft.com/office/drawing/2014/main" id="{05E8E8EF-4954-870B-04E5-82BC660A673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554707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46630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16484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Picture Placeholder 62">
            <a:extLst>
              <a:ext uri="{FF2B5EF4-FFF2-40B4-BE49-F238E27FC236}">
                <a16:creationId xmlns:a16="http://schemas.microsoft.com/office/drawing/2014/main" id="{4AD0C8C9-DB5A-6DC8-2729-A21F1A5CF174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770280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2204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32057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985853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77777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47629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0201425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93349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2DECB02-D9CE-E57A-0604-BFF41EC38AFA}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8E760EA-7D83-1DF2-A8EE-4F218084E74F}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3F3353-78A1-F584-81A6-9513382DF18F}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 descr="preencoded.png">
            <a:extLst>
              <a:ext uri="{FF2B5EF4-FFF2-40B4-BE49-F238E27FC236}">
                <a16:creationId xmlns:a16="http://schemas.microsoft.com/office/drawing/2014/main" id="{790E862E-398F-571C-EC2C-3D17164DE059}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id="{9FBDF935-4925-03EC-CBC9-1EBA90DF84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id="{9BB76AA7-442D-54A7-D075-C67F47438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id="{9E419856-1586-F2D8-A1B4-F67FEE9839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id="{AED74DD2-EAE3-76BF-56B9-C04FCED1F2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id="{0A39AD48-2F98-C0C9-DE08-CED7EBF81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BE61D7-B0A3-902B-4F58-727982880EF5}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3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95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mage 2" descr="preencoded.png">
            <a:extLst>
              <a:ext uri="{FF2B5EF4-FFF2-40B4-BE49-F238E27FC236}">
                <a16:creationId xmlns:a16="http://schemas.microsoft.com/office/drawing/2014/main" id="{ABC388A2-FFC7-1A87-02FB-C97B50161FD3}"/>
              </a:ext>
            </a:extLst>
          </p:cNvPr>
          <p:cNvSpPr/>
          <p:nvPr/>
        </p:nvSpPr>
        <p:spPr>
          <a:xfrm>
            <a:off x="8758238" y="-14287"/>
            <a:ext cx="3433763" cy="3452812"/>
          </a:xfrm>
          <a:custGeom>
            <a:avLst/>
            <a:gdLst>
              <a:gd name="connsiteX0" fmla="*/ 3433763 w 3433763"/>
              <a:gd name="connsiteY0" fmla="*/ 0 h 3452812"/>
              <a:gd name="connsiteX1" fmla="*/ 3433763 w 3433763"/>
              <a:gd name="connsiteY1" fmla="*/ 3452813 h 3452812"/>
              <a:gd name="connsiteX2" fmla="*/ 0 w 3433763"/>
              <a:gd name="connsiteY2" fmla="*/ 3452813 h 3452812"/>
              <a:gd name="connsiteX3" fmla="*/ 3433763 w 3433763"/>
              <a:gd name="connsiteY3" fmla="*/ 0 h 34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52812">
                <a:moveTo>
                  <a:pt x="3433763" y="0"/>
                </a:moveTo>
                <a:lnTo>
                  <a:pt x="3433763" y="3452813"/>
                </a:lnTo>
                <a:lnTo>
                  <a:pt x="0" y="3452813"/>
                </a:lnTo>
                <a:cubicBezTo>
                  <a:pt x="0" y="1545912"/>
                  <a:pt x="1537383" y="0"/>
                  <a:pt x="3433763" y="0"/>
                </a:cubicBezTo>
                <a:close/>
              </a:path>
            </a:pathLst>
          </a:custGeom>
          <a:solidFill>
            <a:schemeClr val="accent1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5" name="Image 3" descr="preencoded.png">
            <a:extLst>
              <a:ext uri="{FF2B5EF4-FFF2-40B4-BE49-F238E27FC236}">
                <a16:creationId xmlns:a16="http://schemas.microsoft.com/office/drawing/2014/main" id="{D64C4994-B525-F4C0-B74F-D5E8296DFC43}"/>
              </a:ext>
            </a:extLst>
          </p:cNvPr>
          <p:cNvSpPr/>
          <p:nvPr/>
        </p:nvSpPr>
        <p:spPr>
          <a:xfrm>
            <a:off x="8758238" y="3438525"/>
            <a:ext cx="3433763" cy="3433762"/>
          </a:xfrm>
          <a:custGeom>
            <a:avLst/>
            <a:gdLst>
              <a:gd name="connsiteX0" fmla="*/ 0 w 3433763"/>
              <a:gd name="connsiteY0" fmla="*/ 0 h 3433762"/>
              <a:gd name="connsiteX1" fmla="*/ 3433763 w 3433763"/>
              <a:gd name="connsiteY1" fmla="*/ 0 h 3433762"/>
              <a:gd name="connsiteX2" fmla="*/ 3433763 w 3433763"/>
              <a:gd name="connsiteY2" fmla="*/ 3433763 h 3433762"/>
              <a:gd name="connsiteX3" fmla="*/ 0 w 3433763"/>
              <a:gd name="connsiteY3" fmla="*/ 0 h 3433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33762">
                <a:moveTo>
                  <a:pt x="0" y="0"/>
                </a:moveTo>
                <a:lnTo>
                  <a:pt x="3433763" y="0"/>
                </a:lnTo>
                <a:lnTo>
                  <a:pt x="3433763" y="3433763"/>
                </a:lnTo>
                <a:cubicBezTo>
                  <a:pt x="1537383" y="3433763"/>
                  <a:pt x="0" y="18963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Image 4" descr="preencoded.png">
            <a:extLst>
              <a:ext uri="{FF2B5EF4-FFF2-40B4-BE49-F238E27FC236}">
                <a16:creationId xmlns:a16="http://schemas.microsoft.com/office/drawing/2014/main" id="{9019DA73-2516-F3D2-ECDB-620C90483DB3}"/>
              </a:ext>
            </a:extLst>
          </p:cNvPr>
          <p:cNvSpPr/>
          <p:nvPr/>
        </p:nvSpPr>
        <p:spPr>
          <a:xfrm flipV="1">
            <a:off x="9991725" y="1247775"/>
            <a:ext cx="2200275" cy="2181225"/>
          </a:xfrm>
          <a:custGeom>
            <a:avLst/>
            <a:gdLst>
              <a:gd name="connsiteX0" fmla="*/ 0 w 2200275"/>
              <a:gd name="connsiteY0" fmla="*/ 0 h 2181225"/>
              <a:gd name="connsiteX1" fmla="*/ 2200275 w 2200275"/>
              <a:gd name="connsiteY1" fmla="*/ 2181225 h 2181225"/>
              <a:gd name="connsiteX2" fmla="*/ 2200275 w 2200275"/>
              <a:gd name="connsiteY2" fmla="*/ 0 h 2181225"/>
              <a:gd name="connsiteX3" fmla="*/ 0 w 2200275"/>
              <a:gd name="connsiteY3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2181225">
                <a:moveTo>
                  <a:pt x="0" y="0"/>
                </a:moveTo>
                <a:cubicBezTo>
                  <a:pt x="0" y="1204689"/>
                  <a:pt x="985061" y="2181225"/>
                  <a:pt x="2200275" y="2181225"/>
                </a:cubicBezTo>
                <a:lnTo>
                  <a:pt x="22002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3" name="Image 7" descr="preencoded.png">
            <a:extLst>
              <a:ext uri="{FF2B5EF4-FFF2-40B4-BE49-F238E27FC236}">
                <a16:creationId xmlns:a16="http://schemas.microsoft.com/office/drawing/2014/main" id="{FEA70E9F-C506-413C-11EF-5915A2296643}"/>
              </a:ext>
            </a:extLst>
          </p:cNvPr>
          <p:cNvSpPr/>
          <p:nvPr/>
        </p:nvSpPr>
        <p:spPr>
          <a:xfrm flipV="1">
            <a:off x="-20086" y="4580051"/>
            <a:ext cx="2277948" cy="2277948"/>
          </a:xfrm>
          <a:custGeom>
            <a:avLst/>
            <a:gdLst>
              <a:gd name="connsiteX0" fmla="*/ 0 w 2277948"/>
              <a:gd name="connsiteY0" fmla="*/ 2277948 h 2277948"/>
              <a:gd name="connsiteX1" fmla="*/ 2277948 w 2277948"/>
              <a:gd name="connsiteY1" fmla="*/ 0 h 2277948"/>
              <a:gd name="connsiteX2" fmla="*/ 0 w 2277948"/>
              <a:gd name="connsiteY2" fmla="*/ 0 h 2277948"/>
              <a:gd name="connsiteX3" fmla="*/ 0 w 2277948"/>
              <a:gd name="connsiteY3" fmla="*/ 2277948 h 227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7948" h="2277948">
                <a:moveTo>
                  <a:pt x="0" y="2277948"/>
                </a:moveTo>
                <a:cubicBezTo>
                  <a:pt x="1258034" y="2277948"/>
                  <a:pt x="2277948" y="1258034"/>
                  <a:pt x="2277948" y="0"/>
                </a:cubicBezTo>
                <a:lnTo>
                  <a:pt x="0" y="0"/>
                </a:lnTo>
                <a:lnTo>
                  <a:pt x="0" y="2277948"/>
                </a:lnTo>
                <a:close/>
              </a:path>
            </a:pathLst>
          </a:custGeom>
          <a:solidFill>
            <a:schemeClr val="accent4"/>
          </a:solidFill>
          <a:ln w="50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1" name="Image 2" descr="preencoded.png">
            <a:extLst>
              <a:ext uri="{FF2B5EF4-FFF2-40B4-BE49-F238E27FC236}">
                <a16:creationId xmlns:a16="http://schemas.microsoft.com/office/drawing/2014/main" id="{A8B7F1F1-806C-8D65-7340-220A0C465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1886" y="3441269"/>
            <a:ext cx="2200114" cy="2200114"/>
          </a:xfrm>
          <a:prstGeom prst="rect">
            <a:avLst/>
          </a:prstGeom>
        </p:spPr>
      </p:pic>
      <p:sp>
        <p:nvSpPr>
          <p:cNvPr id="54" name="Image 2" descr="preencoded.png">
            <a:extLst>
              <a:ext uri="{FF2B5EF4-FFF2-40B4-BE49-F238E27FC236}">
                <a16:creationId xmlns:a16="http://schemas.microsoft.com/office/drawing/2014/main" id="{F19C81EC-0322-58A2-C455-6E2C84D1E6E8}"/>
              </a:ext>
            </a:extLst>
          </p:cNvPr>
          <p:cNvSpPr/>
          <p:nvPr/>
        </p:nvSpPr>
        <p:spPr>
          <a:xfrm>
            <a:off x="1707959" y="5667616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883664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2837688"/>
            <a:ext cx="5879592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9FD95-086F-282B-820C-8CDAD4A6EEB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8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F1F750-031C-BDB7-BD7B-9CBE17406FDB}"/>
              </a:ext>
            </a:extLst>
          </p:cNvPr>
          <p:cNvSpPr/>
          <p:nvPr userDrawn="1"/>
        </p:nvSpPr>
        <p:spPr>
          <a:xfrm>
            <a:off x="0" y="0"/>
            <a:ext cx="8948738" cy="6858000"/>
          </a:xfrm>
          <a:custGeom>
            <a:avLst/>
            <a:gdLst>
              <a:gd name="connsiteX0" fmla="*/ 0 w 8948738"/>
              <a:gd name="connsiteY0" fmla="*/ 0 h 6858000"/>
              <a:gd name="connsiteX1" fmla="*/ 5932941 w 8948738"/>
              <a:gd name="connsiteY1" fmla="*/ 0 h 6858000"/>
              <a:gd name="connsiteX2" fmla="*/ 6047310 w 8948738"/>
              <a:gd name="connsiteY2" fmla="*/ 14613 h 6858000"/>
              <a:gd name="connsiteX3" fmla="*/ 8948738 w 8948738"/>
              <a:gd name="connsiteY3" fmla="*/ 3416480 h 6858000"/>
              <a:gd name="connsiteX4" fmla="*/ 5702202 w 8948738"/>
              <a:gd name="connsiteY4" fmla="*/ 6853523 h 6858000"/>
              <a:gd name="connsiteX5" fmla="*/ 5526113 w 8948738"/>
              <a:gd name="connsiteY5" fmla="*/ 6858000 h 6858000"/>
              <a:gd name="connsiteX6" fmla="*/ 0 w 894873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48738" h="6858000">
                <a:moveTo>
                  <a:pt x="0" y="0"/>
                </a:moveTo>
                <a:lnTo>
                  <a:pt x="5932941" y="0"/>
                </a:lnTo>
                <a:lnTo>
                  <a:pt x="6047310" y="14613"/>
                </a:lnTo>
                <a:cubicBezTo>
                  <a:pt x="7690210" y="267026"/>
                  <a:pt x="8948738" y="1693971"/>
                  <a:pt x="8948738" y="3416480"/>
                </a:cubicBezTo>
                <a:cubicBezTo>
                  <a:pt x="8948738" y="5257788"/>
                  <a:pt x="7510634" y="6761349"/>
                  <a:pt x="5702202" y="6853523"/>
                </a:cubicBezTo>
                <a:lnTo>
                  <a:pt x="552611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47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 descr="preencoded.png">
            <a:extLst>
              <a:ext uri="{FF2B5EF4-FFF2-40B4-BE49-F238E27FC236}">
                <a16:creationId xmlns:a16="http://schemas.microsoft.com/office/drawing/2014/main" id="{FEB515B5-2D9F-58E1-6E3C-CCBF105D891E}"/>
              </a:ext>
            </a:extLst>
          </p:cNvPr>
          <p:cNvSpPr/>
          <p:nvPr userDrawn="1"/>
        </p:nvSpPr>
        <p:spPr>
          <a:xfrm>
            <a:off x="7538626" y="13142"/>
            <a:ext cx="4653374" cy="6831717"/>
          </a:xfrm>
          <a:custGeom>
            <a:avLst/>
            <a:gdLst>
              <a:gd name="connsiteX0" fmla="*/ 3416476 w 4653374"/>
              <a:gd name="connsiteY0" fmla="*/ 0 h 6831717"/>
              <a:gd name="connsiteX1" fmla="*/ 4653374 w 4653374"/>
              <a:gd name="connsiteY1" fmla="*/ 0 h 6831717"/>
              <a:gd name="connsiteX2" fmla="*/ 4653374 w 4653374"/>
              <a:gd name="connsiteY2" fmla="*/ 6831717 h 6831717"/>
              <a:gd name="connsiteX3" fmla="*/ 3416476 w 4653374"/>
              <a:gd name="connsiteY3" fmla="*/ 6831717 h 6831717"/>
              <a:gd name="connsiteX4" fmla="*/ 0 w 4653374"/>
              <a:gd name="connsiteY4" fmla="*/ 3415863 h 6831717"/>
              <a:gd name="connsiteX5" fmla="*/ 3416476 w 4653374"/>
              <a:gd name="connsiteY5" fmla="*/ 0 h 683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3374" h="6831717">
                <a:moveTo>
                  <a:pt x="3416476" y="0"/>
                </a:moveTo>
                <a:lnTo>
                  <a:pt x="4653374" y="0"/>
                </a:lnTo>
                <a:lnTo>
                  <a:pt x="4653374" y="6831717"/>
                </a:lnTo>
                <a:lnTo>
                  <a:pt x="3416476" y="6831717"/>
                </a:lnTo>
                <a:cubicBezTo>
                  <a:pt x="1529612" y="6831717"/>
                  <a:pt x="0" y="5302406"/>
                  <a:pt x="0" y="3415863"/>
                </a:cubicBezTo>
                <a:cubicBezTo>
                  <a:pt x="0" y="1529335"/>
                  <a:pt x="1529607" y="0"/>
                  <a:pt x="3416476" y="0"/>
                </a:cubicBezTo>
                <a:close/>
              </a:path>
            </a:pathLst>
          </a:custGeom>
          <a:solidFill>
            <a:schemeClr val="accent1"/>
          </a:solidFill>
          <a:ln w="47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9" name="Image 2" descr="preencoded.png">
            <a:extLst>
              <a:ext uri="{FF2B5EF4-FFF2-40B4-BE49-F238E27FC236}">
                <a16:creationId xmlns:a16="http://schemas.microsoft.com/office/drawing/2014/main" id="{5CCFEDF9-5B69-87BA-8A33-35033DA401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737234" y="-25041"/>
            <a:ext cx="3432191" cy="3432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7048" y="1975104"/>
            <a:ext cx="4169664" cy="667512"/>
          </a:xfrm>
        </p:spPr>
        <p:txBody>
          <a:bodyPr tIns="0" anchor="ctr">
            <a:no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5336" y="2846832"/>
            <a:ext cx="4169664" cy="2176272"/>
          </a:xfrm>
        </p:spPr>
        <p:txBody>
          <a:bodyPr lIns="91440" tIns="0" rIns="91440" bIns="0">
            <a:noAutofit/>
          </a:bodyPr>
          <a:lstStyle>
            <a:lvl1pPr marL="0" indent="0" algn="l">
              <a:spcBef>
                <a:spcPts val="576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98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6B5F91-ABF5-D0B6-E43F-40CEDC3A6DF8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2D64F1-27B6-A1E5-4F44-A6029FAB307B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8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626DE4B-D4E5-B36A-89FA-7C0E87AFC31D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243571-BE64-3777-F992-88FC43A60537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82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FAE2CB-0EAD-E788-FCB7-FB12F6939199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396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AA6B609-D718-DB49-892F-7E49376CC913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7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5EFB42-020B-1DF4-3D42-26092CE45F08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0 w 3430200"/>
              <a:gd name="connsiteY0" fmla="*/ 0 h 3430665"/>
              <a:gd name="connsiteX1" fmla="*/ 3430200 w 3430200"/>
              <a:gd name="connsiteY1" fmla="*/ 0 h 3430665"/>
              <a:gd name="connsiteX2" fmla="*/ 3430200 w 3430200"/>
              <a:gd name="connsiteY2" fmla="*/ 3430665 h 3430665"/>
              <a:gd name="connsiteX3" fmla="*/ 0 w 3430200"/>
              <a:gd name="connsiteY3" fmla="*/ 3430665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0" y="0"/>
                </a:moveTo>
                <a:lnTo>
                  <a:pt x="3430200" y="0"/>
                </a:lnTo>
                <a:lnTo>
                  <a:pt x="3430200" y="3430665"/>
                </a:lnTo>
                <a:lnTo>
                  <a:pt x="0" y="34306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B4DD322-D1E0-74CB-BBFF-057426E58EBC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3430200 w 3430200"/>
              <a:gd name="connsiteY0" fmla="*/ 0 h 3430665"/>
              <a:gd name="connsiteX1" fmla="*/ 3430200 w 3430200"/>
              <a:gd name="connsiteY1" fmla="*/ 3430665 h 3430665"/>
              <a:gd name="connsiteX2" fmla="*/ 0 w 3430200"/>
              <a:gd name="connsiteY2" fmla="*/ 3430665 h 3430665"/>
              <a:gd name="connsiteX3" fmla="*/ 0 w 3430200"/>
              <a:gd name="connsiteY3" fmla="*/ 3417531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3430200" y="0"/>
                </a:moveTo>
                <a:lnTo>
                  <a:pt x="3430200" y="3430665"/>
                </a:lnTo>
                <a:lnTo>
                  <a:pt x="0" y="3430665"/>
                </a:lnTo>
                <a:lnTo>
                  <a:pt x="0" y="34175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11D3FCE-EC92-8558-A3E5-04DB12477A3B}"/>
              </a:ext>
            </a:extLst>
          </p:cNvPr>
          <p:cNvSpPr/>
          <p:nvPr userDrawn="1"/>
        </p:nvSpPr>
        <p:spPr>
          <a:xfrm>
            <a:off x="1" y="1"/>
            <a:ext cx="3423785" cy="3437345"/>
          </a:xfrm>
          <a:custGeom>
            <a:avLst/>
            <a:gdLst>
              <a:gd name="connsiteX0" fmla="*/ 0 w 3423785"/>
              <a:gd name="connsiteY0" fmla="*/ 0 h 3437345"/>
              <a:gd name="connsiteX1" fmla="*/ 3423785 w 3423785"/>
              <a:gd name="connsiteY1" fmla="*/ 0 h 3437345"/>
              <a:gd name="connsiteX2" fmla="*/ 3423785 w 3423785"/>
              <a:gd name="connsiteY2" fmla="*/ 3437345 h 3437345"/>
              <a:gd name="connsiteX3" fmla="*/ 0 w 3423785"/>
              <a:gd name="connsiteY3" fmla="*/ 3437345 h 34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785" h="3437345">
                <a:moveTo>
                  <a:pt x="0" y="0"/>
                </a:moveTo>
                <a:lnTo>
                  <a:pt x="3423785" y="0"/>
                </a:lnTo>
                <a:lnTo>
                  <a:pt x="3423785" y="3437345"/>
                </a:lnTo>
                <a:lnTo>
                  <a:pt x="0" y="343734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224528" y="2276856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224528" y="3222752"/>
            <a:ext cx="6766560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4224528" y="457200"/>
            <a:ext cx="3200400" cy="274320"/>
          </a:xfrm>
        </p:spPr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17CBC9E-B934-828F-2AE5-211CEF5B1D25}"/>
              </a:ext>
            </a:extLst>
          </p:cNvPr>
          <p:cNvSpPr/>
          <p:nvPr userDrawn="1"/>
        </p:nvSpPr>
        <p:spPr>
          <a:xfrm>
            <a:off x="1" y="869"/>
            <a:ext cx="3423785" cy="3436477"/>
          </a:xfrm>
          <a:custGeom>
            <a:avLst/>
            <a:gdLst>
              <a:gd name="connsiteX0" fmla="*/ 0 w 3423785"/>
              <a:gd name="connsiteY0" fmla="*/ 0 h 3436477"/>
              <a:gd name="connsiteX1" fmla="*/ 3423785 w 3423785"/>
              <a:gd name="connsiteY1" fmla="*/ 3436477 h 3436477"/>
              <a:gd name="connsiteX2" fmla="*/ 0 w 3423785"/>
              <a:gd name="connsiteY2" fmla="*/ 3436477 h 3436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3785" h="3436477">
                <a:moveTo>
                  <a:pt x="0" y="0"/>
                </a:moveTo>
                <a:lnTo>
                  <a:pt x="3423785" y="3436477"/>
                </a:lnTo>
                <a:lnTo>
                  <a:pt x="0" y="34364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8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D352B04-96E6-839B-9D92-EE98385C4D49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3D98FB-5EB7-A8DF-8470-B23A80D669E4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550F3CE-BAE9-3916-42CA-F4D906FA5173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83F65A0-0C52-48AD-DC5D-B5D3BF3CC188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8FA7F58-C470-6376-9DB1-DE7034C491E8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27C9E57-563E-7980-7B3C-45FAD9C386F4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76472"/>
            <a:ext cx="6400800" cy="76809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5600" y="4718304"/>
            <a:ext cx="6400800" cy="512064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78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0C0F070-237F-C60F-3458-4D4D9BA0A222}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rgbClr val="E6F0FE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04" y="2825496"/>
            <a:ext cx="10680192" cy="28346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0" y="2395728"/>
            <a:ext cx="7013448" cy="1627632"/>
          </a:xfrm>
        </p:spPr>
        <p:txBody>
          <a:bodyPr lIns="0" tIns="0" rIns="0" bIns="0">
            <a:noAutofit/>
          </a:bodyPr>
          <a:lstStyle>
            <a:lvl1pPr algn="l">
              <a:lnSpc>
                <a:spcPct val="100000"/>
              </a:lnSpc>
              <a:defRPr sz="3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984248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2733C45-7C53-2BC5-3F62-D069650A79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120" y="4308475"/>
            <a:ext cx="3932238" cy="58896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2" name="Image 1" descr="preencoded.png">
            <a:extLst>
              <a:ext uri="{FF2B5EF4-FFF2-40B4-BE49-F238E27FC236}">
                <a16:creationId xmlns:a16="http://schemas.microsoft.com/office/drawing/2014/main" id="{2A3EC91E-4089-D366-06D3-3E66F93DFAF3}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0F595E1-C910-3710-90E9-AF5FFCE05861}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33" name="Image 4" descr="preencoded.png">
            <a:extLst>
              <a:ext uri="{FF2B5EF4-FFF2-40B4-BE49-F238E27FC236}">
                <a16:creationId xmlns:a16="http://schemas.microsoft.com/office/drawing/2014/main" id="{EC46DC71-C12A-96C8-3FE2-AA95AB58B349}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id="{AA39EF58-54F1-4AC9-1D83-2E7DEEAAEA6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0C320934-59CC-4123-C7C1-FEEE89F304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C43996-DAC9-130F-CB05-4A8A90381D37}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866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53949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1016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BB749B9A-080F-37C0-08E6-909A5DA554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71016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28288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B5D5100A-3D51-45DB-3A84-9E7FB85261E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828288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85560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D2AAC25-9404-1F6F-200C-5660F499585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560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942832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90CBAA5D-3D9B-0CB5-E527-996433638BE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2832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070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8952" y="1216152"/>
            <a:ext cx="10671048" cy="7680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2103120"/>
            <a:ext cx="10671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1792" y="457200"/>
            <a:ext cx="320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5368" y="457200"/>
            <a:ext cx="98755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52" r:id="rId3"/>
    <p:sldLayoutId id="2147483653" r:id="rId4"/>
    <p:sldLayoutId id="2147483664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55" r:id="rId12"/>
    <p:sldLayoutId id="2147483674" r:id="rId13"/>
    <p:sldLayoutId id="2147483675" r:id="rId14"/>
    <p:sldLayoutId id="2147483676" r:id="rId15"/>
    <p:sldLayoutId id="2147483654" r:id="rId16"/>
    <p:sldLayoutId id="2147483656" r:id="rId17"/>
    <p:sldLayoutId id="2147483657" r:id="rId18"/>
    <p:sldLayoutId id="2147483658" r:id="rId19"/>
    <p:sldLayoutId id="2147483659" r:id="rId20"/>
  </p:sldLayoutIdLst>
  <p:hf hdr="0" dt="0"/>
  <p:txStyles>
    <p:titleStyle>
      <a:lvl1pPr algn="ctr" defTabSz="914400" rtl="0" eaLnBrk="1" latinLnBrk="0" hangingPunct="1">
        <a:lnSpc>
          <a:spcPts val="4875"/>
        </a:lnSpc>
        <a:spcBef>
          <a:spcPct val="0"/>
        </a:spcBef>
        <a:buNone/>
        <a:defRPr sz="4400" b="1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860D9-9D47-C0BB-B2B4-4B6F2B36C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3041" y="1536573"/>
            <a:ext cx="6607684" cy="1225296"/>
          </a:xfrm>
        </p:spPr>
        <p:txBody>
          <a:bodyPr/>
          <a:lstStyle/>
          <a:p>
            <a:pPr>
              <a:lnSpc>
                <a:spcPts val="3900"/>
              </a:lnSpc>
            </a:pPr>
            <a:r>
              <a:rPr lang="en-US" dirty="0">
                <a:solidFill>
                  <a:srgbClr val="1F2C8F"/>
                </a:solidFill>
              </a:rPr>
              <a:t>Women</a:t>
            </a:r>
            <a:r>
              <a:rPr lang="en-US" dirty="0"/>
              <a:t> In Science</a:t>
            </a:r>
            <a:br>
              <a:rPr lang="en-US" dirty="0"/>
            </a:br>
            <a:br>
              <a:rPr lang="en-US" dirty="0"/>
            </a:br>
            <a:r>
              <a:rPr lang="en-US" sz="6600" dirty="0">
                <a:solidFill>
                  <a:srgbClr val="F5CDCE"/>
                </a:solidFill>
                <a:latin typeface="Baguet Script" panose="00000500000000000000" pitchFamily="2" charset="0"/>
              </a:rPr>
              <a:t>mentors</a:t>
            </a:r>
            <a:endParaRPr lang="en-US" sz="6600" dirty="0">
              <a:solidFill>
                <a:srgbClr val="F5CDCE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C1060B-300F-3CE3-E5AA-D8E29791C9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6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1648" y="1209040"/>
            <a:ext cx="6766560" cy="768096"/>
          </a:xfrm>
        </p:spPr>
        <p:txBody>
          <a:bodyPr/>
          <a:lstStyle/>
          <a:p>
            <a:r>
              <a:rPr lang="en-US" dirty="0"/>
              <a:t>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2352675"/>
            <a:ext cx="2347722" cy="447675"/>
          </a:xfrm>
        </p:spPr>
        <p:txBody>
          <a:bodyPr/>
          <a:lstStyle/>
          <a:p>
            <a:r>
              <a:rPr lang="en-US" sz="4800" dirty="0"/>
              <a:t> Physics  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571BF2-FCCE-E7A0-736D-9168D2BB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Women in Science </a:t>
            </a:r>
            <a:r>
              <a:rPr lang="en-US" dirty="0">
                <a:latin typeface="Baguet Script" panose="00000500000000000000" pitchFamily="2" charset="0"/>
              </a:rPr>
              <a:t>Mentors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9EB505-A6B7-7E5D-6362-4B0B17AE4A9E}"/>
              </a:ext>
            </a:extLst>
          </p:cNvPr>
          <p:cNvSpPr txBox="1"/>
          <p:nvPr/>
        </p:nvSpPr>
        <p:spPr>
          <a:xfrm>
            <a:off x="4333875" y="3810000"/>
            <a:ext cx="2524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Biology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F3F59E-EAF4-B69C-1886-81448988FCF2}"/>
              </a:ext>
            </a:extLst>
          </p:cNvPr>
          <p:cNvSpPr txBox="1"/>
          <p:nvPr/>
        </p:nvSpPr>
        <p:spPr>
          <a:xfrm>
            <a:off x="7781925" y="2384851"/>
            <a:ext cx="293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Chemistry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07F50E-B16E-109D-F962-450B0B5EF4DD}"/>
              </a:ext>
            </a:extLst>
          </p:cNvPr>
          <p:cNvSpPr txBox="1"/>
          <p:nvPr/>
        </p:nvSpPr>
        <p:spPr>
          <a:xfrm>
            <a:off x="8084058" y="3812322"/>
            <a:ext cx="3133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Geology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60A5394-CF9E-D2B7-BEC7-A3ABB43C2C71}"/>
              </a:ext>
            </a:extLst>
          </p:cNvPr>
          <p:cNvCxnSpPr/>
          <p:nvPr/>
        </p:nvCxnSpPr>
        <p:spPr>
          <a:xfrm>
            <a:off x="4410075" y="3429000"/>
            <a:ext cx="65352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F20E65-6E01-A061-CB7C-EF52DAB119E0}"/>
              </a:ext>
            </a:extLst>
          </p:cNvPr>
          <p:cNvCxnSpPr/>
          <p:nvPr/>
        </p:nvCxnSpPr>
        <p:spPr>
          <a:xfrm>
            <a:off x="7115175" y="2384851"/>
            <a:ext cx="0" cy="2256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456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1648" y="1209040"/>
            <a:ext cx="6766560" cy="768096"/>
          </a:xfrm>
        </p:spPr>
        <p:txBody>
          <a:bodyPr/>
          <a:lstStyle/>
          <a:p>
            <a:r>
              <a:rPr lang="en-US" dirty="0"/>
              <a:t>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2352675"/>
            <a:ext cx="2347722" cy="447675"/>
          </a:xfrm>
        </p:spPr>
        <p:txBody>
          <a:bodyPr/>
          <a:lstStyle/>
          <a:p>
            <a:r>
              <a:rPr lang="en-US" sz="4800" dirty="0"/>
              <a:t> Algebra  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571BF2-FCCE-E7A0-736D-9168D2BB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Women in Science </a:t>
            </a:r>
            <a:r>
              <a:rPr lang="en-US" dirty="0">
                <a:latin typeface="Baguet Script" panose="00000500000000000000" pitchFamily="2" charset="0"/>
              </a:rPr>
              <a:t>Mentors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9EB505-A6B7-7E5D-6362-4B0B17AE4A9E}"/>
              </a:ext>
            </a:extLst>
          </p:cNvPr>
          <p:cNvSpPr txBox="1"/>
          <p:nvPr/>
        </p:nvSpPr>
        <p:spPr>
          <a:xfrm>
            <a:off x="4041649" y="3810000"/>
            <a:ext cx="2816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Geometry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F3F59E-EAF4-B69C-1886-81448988FCF2}"/>
              </a:ext>
            </a:extLst>
          </p:cNvPr>
          <p:cNvSpPr txBox="1"/>
          <p:nvPr/>
        </p:nvSpPr>
        <p:spPr>
          <a:xfrm>
            <a:off x="7314564" y="2406342"/>
            <a:ext cx="3795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Trigonometry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07F50E-B16E-109D-F962-450B0B5EF4DD}"/>
              </a:ext>
            </a:extLst>
          </p:cNvPr>
          <p:cNvSpPr txBox="1"/>
          <p:nvPr/>
        </p:nvSpPr>
        <p:spPr>
          <a:xfrm>
            <a:off x="8084058" y="3812322"/>
            <a:ext cx="3133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Calculus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60A5394-CF9E-D2B7-BEC7-A3ABB43C2C71}"/>
              </a:ext>
            </a:extLst>
          </p:cNvPr>
          <p:cNvCxnSpPr/>
          <p:nvPr/>
        </p:nvCxnSpPr>
        <p:spPr>
          <a:xfrm>
            <a:off x="4410075" y="3429000"/>
            <a:ext cx="65352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F20E65-6E01-A061-CB7C-EF52DAB119E0}"/>
              </a:ext>
            </a:extLst>
          </p:cNvPr>
          <p:cNvCxnSpPr/>
          <p:nvPr/>
        </p:nvCxnSpPr>
        <p:spPr>
          <a:xfrm>
            <a:off x="7115175" y="2384851"/>
            <a:ext cx="0" cy="2256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199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1648" y="1209040"/>
            <a:ext cx="6766560" cy="768096"/>
          </a:xfrm>
        </p:spPr>
        <p:txBody>
          <a:bodyPr/>
          <a:lstStyle/>
          <a:p>
            <a:r>
              <a:rPr lang="en-US" dirty="0" err="1"/>
              <a:t>ArT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65" y="2352675"/>
            <a:ext cx="2347722" cy="447675"/>
          </a:xfrm>
        </p:spPr>
        <p:txBody>
          <a:bodyPr/>
          <a:lstStyle/>
          <a:p>
            <a:r>
              <a:rPr lang="en-US" sz="4800" dirty="0"/>
              <a:t>   Sing It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571BF2-FCCE-E7A0-736D-9168D2BB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Women in Science </a:t>
            </a:r>
            <a:r>
              <a:rPr lang="en-US" dirty="0">
                <a:latin typeface="Baguet Script" panose="00000500000000000000" pitchFamily="2" charset="0"/>
              </a:rPr>
              <a:t>Mentors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9EB505-A6B7-7E5D-6362-4B0B17AE4A9E}"/>
              </a:ext>
            </a:extLst>
          </p:cNvPr>
          <p:cNvSpPr txBox="1"/>
          <p:nvPr/>
        </p:nvSpPr>
        <p:spPr>
          <a:xfrm>
            <a:off x="4224528" y="3657987"/>
            <a:ext cx="2816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Act 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F3F59E-EAF4-B69C-1886-81448988FCF2}"/>
              </a:ext>
            </a:extLst>
          </p:cNvPr>
          <p:cNvSpPr txBox="1"/>
          <p:nvPr/>
        </p:nvSpPr>
        <p:spPr>
          <a:xfrm>
            <a:off x="7314564" y="2406342"/>
            <a:ext cx="3795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Play It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07F50E-B16E-109D-F962-450B0B5EF4DD}"/>
              </a:ext>
            </a:extLst>
          </p:cNvPr>
          <p:cNvSpPr txBox="1"/>
          <p:nvPr/>
        </p:nvSpPr>
        <p:spPr>
          <a:xfrm>
            <a:off x="7645396" y="3810000"/>
            <a:ext cx="3133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Draw It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60A5394-CF9E-D2B7-BEC7-A3ABB43C2C71}"/>
              </a:ext>
            </a:extLst>
          </p:cNvPr>
          <p:cNvCxnSpPr/>
          <p:nvPr/>
        </p:nvCxnSpPr>
        <p:spPr>
          <a:xfrm>
            <a:off x="4410075" y="3429000"/>
            <a:ext cx="65352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F20E65-6E01-A061-CB7C-EF52DAB119E0}"/>
              </a:ext>
            </a:extLst>
          </p:cNvPr>
          <p:cNvCxnSpPr/>
          <p:nvPr/>
        </p:nvCxnSpPr>
        <p:spPr>
          <a:xfrm>
            <a:off x="7115175" y="2384851"/>
            <a:ext cx="0" cy="2256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97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1648" y="1209040"/>
            <a:ext cx="6766560" cy="768096"/>
          </a:xfrm>
        </p:spPr>
        <p:txBody>
          <a:bodyPr/>
          <a:lstStyle/>
          <a:p>
            <a:r>
              <a:rPr lang="en-US" dirty="0"/>
              <a:t>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1648" y="1643954"/>
            <a:ext cx="2347722" cy="447675"/>
          </a:xfrm>
        </p:spPr>
        <p:txBody>
          <a:bodyPr/>
          <a:lstStyle/>
          <a:p>
            <a:r>
              <a:rPr lang="en-US" sz="4800" dirty="0"/>
              <a:t>   Coding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571BF2-FCCE-E7A0-736D-9168D2BB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Women in Science </a:t>
            </a:r>
            <a:r>
              <a:rPr lang="en-US" dirty="0">
                <a:latin typeface="Baguet Script" panose="00000500000000000000" pitchFamily="2" charset="0"/>
              </a:rPr>
              <a:t>Mentors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9EB505-A6B7-7E5D-6362-4B0B17AE4A9E}"/>
              </a:ext>
            </a:extLst>
          </p:cNvPr>
          <p:cNvSpPr txBox="1"/>
          <p:nvPr/>
        </p:nvSpPr>
        <p:spPr>
          <a:xfrm>
            <a:off x="3625702" y="3657987"/>
            <a:ext cx="3415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3D Printing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F3F59E-EAF4-B69C-1886-81448988FCF2}"/>
              </a:ext>
            </a:extLst>
          </p:cNvPr>
          <p:cNvSpPr txBox="1"/>
          <p:nvPr/>
        </p:nvSpPr>
        <p:spPr>
          <a:xfrm>
            <a:off x="7314564" y="2406342"/>
            <a:ext cx="3795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Google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07F50E-B16E-109D-F962-450B0B5EF4DD}"/>
              </a:ext>
            </a:extLst>
          </p:cNvPr>
          <p:cNvSpPr txBox="1"/>
          <p:nvPr/>
        </p:nvSpPr>
        <p:spPr>
          <a:xfrm>
            <a:off x="7314564" y="3670089"/>
            <a:ext cx="3133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Desmos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60A5394-CF9E-D2B7-BEC7-A3ABB43C2C71}"/>
              </a:ext>
            </a:extLst>
          </p:cNvPr>
          <p:cNvCxnSpPr/>
          <p:nvPr/>
        </p:nvCxnSpPr>
        <p:spPr>
          <a:xfrm>
            <a:off x="4410075" y="3429000"/>
            <a:ext cx="65352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F20E65-6E01-A061-CB7C-EF52DAB119E0}"/>
              </a:ext>
            </a:extLst>
          </p:cNvPr>
          <p:cNvCxnSpPr/>
          <p:nvPr/>
        </p:nvCxnSpPr>
        <p:spPr>
          <a:xfrm>
            <a:off x="7115175" y="2384851"/>
            <a:ext cx="0" cy="2256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31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1648" y="1209040"/>
            <a:ext cx="6766560" cy="768096"/>
          </a:xfrm>
        </p:spPr>
        <p:txBody>
          <a:bodyPr/>
          <a:lstStyle/>
          <a:p>
            <a:r>
              <a:rPr lang="en-US" dirty="0"/>
              <a:t>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65" y="2573610"/>
            <a:ext cx="2347722" cy="447675"/>
          </a:xfrm>
        </p:spPr>
        <p:txBody>
          <a:bodyPr/>
          <a:lstStyle/>
          <a:p>
            <a:r>
              <a:rPr lang="en-US" sz="4800" dirty="0"/>
              <a:t>   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571BF2-FCCE-E7A0-736D-9168D2BB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Women in Science </a:t>
            </a:r>
            <a:r>
              <a:rPr lang="en-US" dirty="0">
                <a:latin typeface="Baguet Script" panose="00000500000000000000" pitchFamily="2" charset="0"/>
              </a:rPr>
              <a:t>Mentors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9EB505-A6B7-7E5D-6362-4B0B17AE4A9E}"/>
              </a:ext>
            </a:extLst>
          </p:cNvPr>
          <p:cNvSpPr txBox="1"/>
          <p:nvPr/>
        </p:nvSpPr>
        <p:spPr>
          <a:xfrm>
            <a:off x="3625702" y="3657987"/>
            <a:ext cx="3415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Mechanical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F3F59E-EAF4-B69C-1886-81448988FCF2}"/>
              </a:ext>
            </a:extLst>
          </p:cNvPr>
          <p:cNvSpPr txBox="1"/>
          <p:nvPr/>
        </p:nvSpPr>
        <p:spPr>
          <a:xfrm>
            <a:off x="7314563" y="2491427"/>
            <a:ext cx="3795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Civil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07F50E-B16E-109D-F962-450B0B5EF4DD}"/>
              </a:ext>
            </a:extLst>
          </p:cNvPr>
          <p:cNvSpPr txBox="1"/>
          <p:nvPr/>
        </p:nvSpPr>
        <p:spPr>
          <a:xfrm>
            <a:off x="7314563" y="3657987"/>
            <a:ext cx="3133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Chemical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60A5394-CF9E-D2B7-BEC7-A3ABB43C2C71}"/>
              </a:ext>
            </a:extLst>
          </p:cNvPr>
          <p:cNvCxnSpPr/>
          <p:nvPr/>
        </p:nvCxnSpPr>
        <p:spPr>
          <a:xfrm>
            <a:off x="4410075" y="3429000"/>
            <a:ext cx="65352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F20E65-6E01-A061-CB7C-EF52DAB119E0}"/>
              </a:ext>
            </a:extLst>
          </p:cNvPr>
          <p:cNvCxnSpPr/>
          <p:nvPr/>
        </p:nvCxnSpPr>
        <p:spPr>
          <a:xfrm>
            <a:off x="7115175" y="2384851"/>
            <a:ext cx="0" cy="2256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0BBEEB0-E996-38E9-0C36-66753CCBEAA5}"/>
              </a:ext>
            </a:extLst>
          </p:cNvPr>
          <p:cNvSpPr txBox="1"/>
          <p:nvPr/>
        </p:nvSpPr>
        <p:spPr>
          <a:xfrm>
            <a:off x="3753293" y="2573610"/>
            <a:ext cx="3287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02C8F"/>
                </a:solidFill>
              </a:rPr>
              <a:t>Biomedical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7472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219B-7E3A-7E84-6386-37313F0CF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9274" y="1371600"/>
            <a:ext cx="5897526" cy="768096"/>
          </a:xfrm>
        </p:spPr>
        <p:txBody>
          <a:bodyPr/>
          <a:lstStyle/>
          <a:p>
            <a:r>
              <a:rPr lang="en-US" dirty="0">
                <a:latin typeface="Arial Black" panose="020B0604020202020204" pitchFamily="34" charset="0"/>
                <a:cs typeface="Arial Black" panose="020B0604020202020204" pitchFamily="34" charset="0"/>
              </a:rPr>
              <a:t>Orbit Discussion</a:t>
            </a:r>
            <a:endParaRPr lang="en-US" sz="44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339BF-E6D7-DD0E-AF02-6813852EE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30548" y="2844308"/>
            <a:ext cx="7060019" cy="3609542"/>
          </a:xfrm>
        </p:spPr>
        <p:txBody>
          <a:bodyPr/>
          <a:lstStyle/>
          <a:p>
            <a:pPr algn="ctr"/>
            <a:r>
              <a:rPr lang="en-US" sz="6600" dirty="0">
                <a:latin typeface="Sabon Next LT" panose="02000500000000000000" pitchFamily="2" charset="0"/>
                <a:cs typeface="Sabon Next LT" panose="02000500000000000000" pitchFamily="2" charset="0"/>
              </a:rPr>
              <a:t>What was my biggest educational success</a:t>
            </a:r>
            <a:r>
              <a:rPr lang="en-US" sz="8000" dirty="0">
                <a:latin typeface="Sabon Next LT" panose="02000500000000000000" pitchFamily="2" charset="0"/>
                <a:cs typeface="Sabon Next LT" panose="02000500000000000000" pitchFamily="2" charset="0"/>
              </a:rPr>
              <a:t>? </a:t>
            </a:r>
          </a:p>
          <a:p>
            <a:pPr algn="ctr"/>
            <a:endParaRPr lang="en-US" sz="2400" dirty="0">
              <a:solidFill>
                <a:schemeClr val="accent6"/>
              </a:solidFill>
              <a:latin typeface="Sabon Next LT" panose="02000500000000000000" pitchFamily="2" charset="0"/>
              <a:cs typeface="Sabon Next L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923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219B-7E3A-7E84-6386-37313F0CF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9274" y="1371600"/>
            <a:ext cx="5897526" cy="768096"/>
          </a:xfrm>
        </p:spPr>
        <p:txBody>
          <a:bodyPr/>
          <a:lstStyle/>
          <a:p>
            <a:r>
              <a:rPr lang="en-US" dirty="0">
                <a:latin typeface="Arial Black" panose="020B0604020202020204" pitchFamily="34" charset="0"/>
                <a:cs typeface="Arial Black" panose="020B0604020202020204" pitchFamily="34" charset="0"/>
              </a:rPr>
              <a:t>Orbit Discussion</a:t>
            </a:r>
            <a:endParaRPr lang="en-US" sz="44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339BF-E6D7-DD0E-AF02-6813852EE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30548" y="2844308"/>
            <a:ext cx="7060019" cy="3609542"/>
          </a:xfrm>
        </p:spPr>
        <p:txBody>
          <a:bodyPr/>
          <a:lstStyle/>
          <a:p>
            <a:pPr algn="ctr"/>
            <a:r>
              <a:rPr lang="en-US" sz="6600" dirty="0">
                <a:latin typeface="Sabon Next LT" panose="02000500000000000000" pitchFamily="2" charset="0"/>
                <a:cs typeface="Sabon Next LT" panose="02000500000000000000" pitchFamily="2" charset="0"/>
              </a:rPr>
              <a:t>What was my biggest educational challenge</a:t>
            </a:r>
            <a:r>
              <a:rPr lang="en-US" sz="8000" dirty="0">
                <a:latin typeface="Sabon Next LT" panose="02000500000000000000" pitchFamily="2" charset="0"/>
                <a:cs typeface="Sabon Next LT" panose="02000500000000000000" pitchFamily="2" charset="0"/>
              </a:rPr>
              <a:t>? </a:t>
            </a:r>
          </a:p>
          <a:p>
            <a:pPr algn="ctr"/>
            <a:endParaRPr lang="en-US" sz="2400" dirty="0">
              <a:solidFill>
                <a:schemeClr val="accent6"/>
              </a:solidFill>
              <a:latin typeface="Sabon Next LT" panose="02000500000000000000" pitchFamily="2" charset="0"/>
              <a:cs typeface="Sabon Next L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64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219B-7E3A-7E84-6386-37313F0CF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9274" y="1371600"/>
            <a:ext cx="5897526" cy="768096"/>
          </a:xfrm>
        </p:spPr>
        <p:txBody>
          <a:bodyPr/>
          <a:lstStyle/>
          <a:p>
            <a:r>
              <a:rPr lang="en-US" dirty="0">
                <a:latin typeface="Arial Black" panose="020B0604020202020204" pitchFamily="34" charset="0"/>
                <a:cs typeface="Arial Black" panose="020B0604020202020204" pitchFamily="34" charset="0"/>
              </a:rPr>
              <a:t>Orbit Discussion</a:t>
            </a:r>
            <a:endParaRPr lang="en-US" sz="44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339BF-E6D7-DD0E-AF02-6813852EE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30548" y="3272564"/>
            <a:ext cx="7060019" cy="3609542"/>
          </a:xfrm>
        </p:spPr>
        <p:txBody>
          <a:bodyPr/>
          <a:lstStyle/>
          <a:p>
            <a:pPr algn="ctr"/>
            <a:r>
              <a:rPr lang="en-US" sz="6600" dirty="0">
                <a:latin typeface="Sabon Next LT" panose="02000500000000000000" pitchFamily="2" charset="0"/>
                <a:cs typeface="Sabon Next LT" panose="02000500000000000000" pitchFamily="2" charset="0"/>
              </a:rPr>
              <a:t>Where do I find my support</a:t>
            </a:r>
            <a:r>
              <a:rPr lang="en-US" sz="8000" dirty="0">
                <a:latin typeface="Sabon Next LT" panose="02000500000000000000" pitchFamily="2" charset="0"/>
                <a:cs typeface="Sabon Next LT" panose="02000500000000000000" pitchFamily="2" charset="0"/>
              </a:rPr>
              <a:t>? </a:t>
            </a:r>
          </a:p>
          <a:p>
            <a:pPr algn="ctr"/>
            <a:endParaRPr lang="en-US" sz="2400" dirty="0">
              <a:solidFill>
                <a:schemeClr val="accent6"/>
              </a:solidFill>
              <a:latin typeface="Sabon Next LT" panose="02000500000000000000" pitchFamily="2" charset="0"/>
              <a:cs typeface="Sabon Next L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196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rgbClr val="000000"/>
      </a:dk1>
      <a:lt1>
        <a:srgbClr val="FDFAF6"/>
      </a:lt1>
      <a:dk2>
        <a:srgbClr val="44546A"/>
      </a:dk2>
      <a:lt2>
        <a:srgbClr val="E7E6E6"/>
      </a:lt2>
      <a:accent1>
        <a:srgbClr val="F5CDCE"/>
      </a:accent1>
      <a:accent2>
        <a:srgbClr val="DE8C8C"/>
      </a:accent2>
      <a:accent3>
        <a:srgbClr val="AAC3E8"/>
      </a:accent3>
      <a:accent4>
        <a:srgbClr val="D2D592"/>
      </a:accent4>
      <a:accent5>
        <a:srgbClr val="CCBE89"/>
      </a:accent5>
      <a:accent6>
        <a:srgbClr val="1F2C8F"/>
      </a:accent6>
      <a:hlink>
        <a:srgbClr val="1F2C8F"/>
      </a:hlink>
      <a:folHlink>
        <a:srgbClr val="AAC3E9"/>
      </a:folHlink>
    </a:clrScheme>
    <a:fontScheme name="Custom 22">
      <a:majorFont>
        <a:latin typeface="Arial Black"/>
        <a:ea typeface=""/>
        <a:cs typeface=""/>
      </a:majorFont>
      <a:minorFont>
        <a:latin typeface="Sabon Next L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metric-Color-Block_Win32_jx_v9.potx" id="{B1D493D9-AF74-4AD6-8F0C-5B1308D7041B}" vid="{1AA99070-5A1F-42D2-9F5B-E7354C9646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{94833521-DDC2-43B4-B2ED-9D241FA0B030}tf78438558_win32</Template>
  <TotalTime>31</TotalTime>
  <Words>93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Baguet Script</vt:lpstr>
      <vt:lpstr>Sabon Next LT</vt:lpstr>
      <vt:lpstr>Office Theme</vt:lpstr>
      <vt:lpstr>Women In Science  mentors</vt:lpstr>
      <vt:lpstr>Science</vt:lpstr>
      <vt:lpstr>Math</vt:lpstr>
      <vt:lpstr>ArT</vt:lpstr>
      <vt:lpstr>Technology</vt:lpstr>
      <vt:lpstr>Engineering</vt:lpstr>
      <vt:lpstr>Orbit Discussion</vt:lpstr>
      <vt:lpstr>Orbit Discussion</vt:lpstr>
      <vt:lpstr>Orbit Discussion</vt:lpstr>
    </vt:vector>
  </TitlesOfParts>
  <Company>Black Hills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In Science  mentors</dc:title>
  <dc:subject/>
  <dc:creator>Ronish, ChadRussell</dc:creator>
  <cp:lastModifiedBy>Ronish, ChadRussell</cp:lastModifiedBy>
  <cp:revision>1</cp:revision>
  <dcterms:created xsi:type="dcterms:W3CDTF">2023-05-13T02:18:55Z</dcterms:created>
  <dcterms:modified xsi:type="dcterms:W3CDTF">2023-05-13T14:23:16Z</dcterms:modified>
</cp:coreProperties>
</file>