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4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99"/>
    <a:srgbClr val="CC0033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6"/>
    <p:restoredTop sz="93792"/>
  </p:normalViewPr>
  <p:slideViewPr>
    <p:cSldViewPr snapToGrid="0" snapToObjects="1"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C4D8-A434-2941-870A-0F2A1322718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475DA-77E0-EE43-B0A2-853C0619A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ctr">
              <a:defRPr sz="2800" baseline="0"/>
            </a:lvl1pPr>
            <a:lvl2pPr marL="9525" indent="0">
              <a:buFontTx/>
              <a:buNone/>
              <a:tabLst/>
              <a:defRPr sz="2400" baseline="0">
                <a:latin typeface="+mn-lt"/>
              </a:defRPr>
            </a:lvl2pPr>
            <a:lvl3pPr marL="349250" indent="-339725">
              <a:buFont typeface="Arial" panose="020B0604020202020204" pitchFamily="34" charset="0"/>
              <a:buChar char="•"/>
              <a:tabLst/>
              <a:defRPr baseline="0">
                <a:solidFill>
                  <a:srgbClr val="000099"/>
                </a:solidFill>
              </a:defRPr>
            </a:lvl3pPr>
          </a:lstStyle>
          <a:p>
            <a:pPr lvl="1"/>
            <a:r>
              <a:rPr lang="en-US" dirty="0"/>
              <a:t>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561907" y="6304002"/>
            <a:ext cx="51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Roudebush, 2020 Ad Board Meeting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quarknet.org/content/guide-teacher-implementation-plan-development-2020-update" TargetMode="External"/><Relationship Id="rId2" Type="http://schemas.openxmlformats.org/officeDocument/2006/relationships/hyperlink" Target="https://quarknet.org/content/submit-activities-data-activities-portfolio-dap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google.com/forms/d/e/1FAIpQLSfUr-sBDCF16dc2-Ascp1B3zhJey5OVDI1qCucknUqq4IBK7g/viewfo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Activities Portfolio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Review Update</a:t>
            </a:r>
            <a:endParaRPr lang="en-US" sz="2800" dirty="0">
              <a:solidFill>
                <a:srgbClr val="CC0000"/>
              </a:solidFill>
            </a:endParaRPr>
          </a:p>
          <a:p>
            <a:pPr marL="571500" indent="-549275" algn="l"/>
            <a:r>
              <a:rPr lang="en-US" sz="2400" dirty="0"/>
              <a:t>Progress in Activity Development:</a:t>
            </a:r>
            <a:endParaRPr lang="en-US" sz="2400" dirty="0">
              <a:solidFill>
                <a:srgbClr val="CC0000"/>
              </a:solidFill>
            </a:endParaRPr>
          </a:p>
          <a:p>
            <a:pPr marL="457200" indent="-37782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Updated </a:t>
            </a:r>
            <a:r>
              <a:rPr lang="en-US" sz="2400" dirty="0">
                <a:solidFill>
                  <a:srgbClr val="CC0000"/>
                </a:solidFill>
              </a:rPr>
              <a:t>11 </a:t>
            </a:r>
            <a:r>
              <a:rPr lang="en-US" sz="2400" dirty="0"/>
              <a:t>previous activities.</a:t>
            </a:r>
          </a:p>
          <a:p>
            <a:pPr marL="457200" indent="-37782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Developed and posted </a:t>
            </a:r>
            <a:r>
              <a:rPr lang="en-US" sz="2400" dirty="0">
                <a:solidFill>
                  <a:srgbClr val="CC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new activities.</a:t>
            </a:r>
          </a:p>
          <a:p>
            <a:pPr marL="457200" indent="-37782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C0000"/>
                </a:solidFill>
              </a:rPr>
              <a:t>8</a:t>
            </a:r>
            <a:r>
              <a:rPr lang="en-US" sz="2400" dirty="0"/>
              <a:t> activities under development</a:t>
            </a:r>
          </a:p>
          <a:p>
            <a:pPr marL="457200" indent="-37782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C0000"/>
                </a:solidFill>
              </a:rPr>
              <a:t>35</a:t>
            </a:r>
            <a:r>
              <a:rPr lang="en-US" sz="2400" dirty="0"/>
              <a:t> activities posted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Activities Portfolio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5716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Review Update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34975" algn="l"/>
            <a:r>
              <a:rPr lang="en-US" sz="2400" dirty="0"/>
              <a:t>Progress in Supporting Infrastructure:</a:t>
            </a:r>
            <a:endParaRPr lang="en-US" sz="2400" dirty="0">
              <a:solidFill>
                <a:srgbClr val="CC0000"/>
              </a:solidFill>
            </a:endParaRP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Updated Next Generation Science Practices (NGSS) guidelines.</a:t>
            </a: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Revised curriculum topics.</a:t>
            </a: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Updated curriculum topics pull-down menu.</a:t>
            </a: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Coding activities under development</a:t>
            </a: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Adding screencasts to support virtual classrooms</a:t>
            </a:r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907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Activities Portfolio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5716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Review Update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34975" algn="l"/>
            <a:r>
              <a:rPr lang="en-US" sz="2400" dirty="0"/>
              <a:t>Activities to Support Teachers:</a:t>
            </a:r>
            <a:endParaRPr lang="en-US" sz="2400" dirty="0">
              <a:solidFill>
                <a:srgbClr val="CC0000"/>
              </a:solidFill>
            </a:endParaRP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Guidelines</a:t>
            </a:r>
            <a:r>
              <a:rPr lang="en-US" sz="2400" dirty="0"/>
              <a:t> for submission of activities</a:t>
            </a:r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Implementation Plan</a:t>
            </a:r>
            <a:endParaRPr lang="en-US" sz="2400" dirty="0"/>
          </a:p>
          <a:p>
            <a:pPr marL="457200" indent="-434975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Survey</a:t>
            </a:r>
            <a:r>
              <a:rPr lang="en-US" sz="2400" dirty="0"/>
              <a:t> for teacher feedback on activities</a:t>
            </a:r>
          </a:p>
          <a:p>
            <a:pPr marL="1841500" indent="-5540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7575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355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92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Data Activities Portfolio</vt:lpstr>
      <vt:lpstr>Data Activities Portfolio</vt:lpstr>
      <vt:lpstr>Data Activities Portfolio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Shane Wood</cp:lastModifiedBy>
  <cp:revision>81</cp:revision>
  <dcterms:created xsi:type="dcterms:W3CDTF">2012-03-16T12:43:17Z</dcterms:created>
  <dcterms:modified xsi:type="dcterms:W3CDTF">2020-10-22T20:57:08Z</dcterms:modified>
</cp:coreProperties>
</file>