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1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2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jpeg"/><Relationship Id="rId5" Type="http://schemas.openxmlformats.org/officeDocument/2006/relationships/image" Target="../media/image1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2.tif"/><Relationship Id="rId7" Type="http://schemas.openxmlformats.org/officeDocument/2006/relationships/image" Target="../media/image1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27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10224" t="910" r="5597" b="0"/>
          <a:stretch>
            <a:fillRect/>
          </a:stretch>
        </p:blipFill>
        <p:spPr>
          <a:xfrm>
            <a:off x="0" y="-1277659"/>
            <a:ext cx="13004844" cy="11481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1251" y="2649934"/>
            <a:ext cx="10122433" cy="445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42863" y="1763712"/>
            <a:ext cx="13090599" cy="6226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10224" t="910" r="5597" b="0"/>
          <a:stretch>
            <a:fillRect/>
          </a:stretch>
        </p:blipFill>
        <p:spPr>
          <a:xfrm>
            <a:off x="0" y="-1277659"/>
            <a:ext cx="13004844" cy="11481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ircle"/>
          <p:cNvSpPr/>
          <p:nvPr/>
        </p:nvSpPr>
        <p:spPr>
          <a:xfrm>
            <a:off x="4597339" y="2974242"/>
            <a:ext cx="3810123" cy="3805116"/>
          </a:xfrm>
          <a:prstGeom prst="ellips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7" name="Circle"/>
          <p:cNvSpPr/>
          <p:nvPr/>
        </p:nvSpPr>
        <p:spPr>
          <a:xfrm>
            <a:off x="6083300" y="6365642"/>
            <a:ext cx="838200" cy="8355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4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5519" t="19703" r="15497" b="4913"/>
          <a:stretch>
            <a:fillRect/>
          </a:stretch>
        </p:blipFill>
        <p:spPr>
          <a:xfrm>
            <a:off x="6130271" y="6415634"/>
            <a:ext cx="744258" cy="735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0"/>
                  <a:pt x="2882" y="3011"/>
                </a:cubicBezTo>
                <a:cubicBezTo>
                  <a:pt x="-961" y="7033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3"/>
                  <a:pt x="16796" y="3011"/>
                </a:cubicBezTo>
                <a:cubicBezTo>
                  <a:pt x="14875" y="1000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1251" y="2649934"/>
            <a:ext cx="10122433" cy="445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ircle"/>
          <p:cNvSpPr/>
          <p:nvPr/>
        </p:nvSpPr>
        <p:spPr>
          <a:xfrm>
            <a:off x="1346200" y="11485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3" name="Circle"/>
          <p:cNvSpPr/>
          <p:nvPr/>
        </p:nvSpPr>
        <p:spPr>
          <a:xfrm>
            <a:off x="1866900" y="3891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" name="Circle"/>
          <p:cNvSpPr/>
          <p:nvPr/>
        </p:nvSpPr>
        <p:spPr>
          <a:xfrm>
            <a:off x="4279900" y="18343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" name="Circle"/>
          <p:cNvSpPr/>
          <p:nvPr/>
        </p:nvSpPr>
        <p:spPr>
          <a:xfrm>
            <a:off x="8623300" y="60126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6" name="Circle"/>
          <p:cNvSpPr/>
          <p:nvPr/>
        </p:nvSpPr>
        <p:spPr>
          <a:xfrm>
            <a:off x="1346200" y="87304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7" name="Circle"/>
          <p:cNvSpPr/>
          <p:nvPr/>
        </p:nvSpPr>
        <p:spPr>
          <a:xfrm>
            <a:off x="4406900" y="44505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8" name="Circle"/>
          <p:cNvSpPr/>
          <p:nvPr/>
        </p:nvSpPr>
        <p:spPr>
          <a:xfrm>
            <a:off x="9779000" y="3891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9" name="Circle"/>
          <p:cNvSpPr/>
          <p:nvPr/>
        </p:nvSpPr>
        <p:spPr>
          <a:xfrm>
            <a:off x="10045700" y="43489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0" name="Circle"/>
          <p:cNvSpPr/>
          <p:nvPr/>
        </p:nvSpPr>
        <p:spPr>
          <a:xfrm>
            <a:off x="7416800" y="9072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" name="Circle"/>
          <p:cNvSpPr/>
          <p:nvPr/>
        </p:nvSpPr>
        <p:spPr>
          <a:xfrm>
            <a:off x="3898900" y="66984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Circle"/>
          <p:cNvSpPr/>
          <p:nvPr/>
        </p:nvSpPr>
        <p:spPr>
          <a:xfrm>
            <a:off x="2921000" y="27868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3" name="Circle"/>
          <p:cNvSpPr/>
          <p:nvPr/>
        </p:nvSpPr>
        <p:spPr>
          <a:xfrm>
            <a:off x="5956300" y="3002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" name="Circle"/>
          <p:cNvSpPr/>
          <p:nvPr/>
        </p:nvSpPr>
        <p:spPr>
          <a:xfrm>
            <a:off x="4279900" y="14152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5" name="Circle"/>
          <p:cNvSpPr/>
          <p:nvPr/>
        </p:nvSpPr>
        <p:spPr>
          <a:xfrm>
            <a:off x="5308600" y="62031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6" name="Circle"/>
          <p:cNvSpPr/>
          <p:nvPr/>
        </p:nvSpPr>
        <p:spPr>
          <a:xfrm>
            <a:off x="1219200" y="68000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7" name="Circle"/>
          <p:cNvSpPr/>
          <p:nvPr/>
        </p:nvSpPr>
        <p:spPr>
          <a:xfrm>
            <a:off x="8343900" y="78795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8" name="Circle"/>
          <p:cNvSpPr/>
          <p:nvPr/>
        </p:nvSpPr>
        <p:spPr>
          <a:xfrm>
            <a:off x="5549900" y="49204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Circle"/>
          <p:cNvSpPr/>
          <p:nvPr/>
        </p:nvSpPr>
        <p:spPr>
          <a:xfrm>
            <a:off x="5080000" y="82478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Circle"/>
          <p:cNvSpPr/>
          <p:nvPr/>
        </p:nvSpPr>
        <p:spPr>
          <a:xfrm>
            <a:off x="8102600" y="4018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Circle"/>
          <p:cNvSpPr/>
          <p:nvPr/>
        </p:nvSpPr>
        <p:spPr>
          <a:xfrm>
            <a:off x="723900" y="3002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Circle"/>
          <p:cNvSpPr/>
          <p:nvPr/>
        </p:nvSpPr>
        <p:spPr>
          <a:xfrm>
            <a:off x="6769100" y="72953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Circle"/>
          <p:cNvSpPr/>
          <p:nvPr/>
        </p:nvSpPr>
        <p:spPr>
          <a:xfrm>
            <a:off x="9042400" y="4018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4" name="Circle"/>
          <p:cNvSpPr/>
          <p:nvPr/>
        </p:nvSpPr>
        <p:spPr>
          <a:xfrm>
            <a:off x="11531600" y="15168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5" name="Circle"/>
          <p:cNvSpPr/>
          <p:nvPr/>
        </p:nvSpPr>
        <p:spPr>
          <a:xfrm>
            <a:off x="7137400" y="55681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6" name="Circle"/>
          <p:cNvSpPr/>
          <p:nvPr/>
        </p:nvSpPr>
        <p:spPr>
          <a:xfrm>
            <a:off x="10769600" y="69016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" name="Circle"/>
          <p:cNvSpPr/>
          <p:nvPr/>
        </p:nvSpPr>
        <p:spPr>
          <a:xfrm>
            <a:off x="11620500" y="53522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Circle"/>
          <p:cNvSpPr/>
          <p:nvPr/>
        </p:nvSpPr>
        <p:spPr>
          <a:xfrm>
            <a:off x="9042400" y="78795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9" name="Circle"/>
          <p:cNvSpPr/>
          <p:nvPr/>
        </p:nvSpPr>
        <p:spPr>
          <a:xfrm>
            <a:off x="11899900" y="93400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ircle"/>
          <p:cNvSpPr/>
          <p:nvPr/>
        </p:nvSpPr>
        <p:spPr>
          <a:xfrm>
            <a:off x="1346200" y="11485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" name="Circle"/>
          <p:cNvSpPr/>
          <p:nvPr/>
        </p:nvSpPr>
        <p:spPr>
          <a:xfrm>
            <a:off x="1866900" y="3891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3" name="Circle"/>
          <p:cNvSpPr/>
          <p:nvPr/>
        </p:nvSpPr>
        <p:spPr>
          <a:xfrm>
            <a:off x="4279900" y="18343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4" name="Circle"/>
          <p:cNvSpPr/>
          <p:nvPr/>
        </p:nvSpPr>
        <p:spPr>
          <a:xfrm>
            <a:off x="8623300" y="60126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5" name="Circle"/>
          <p:cNvSpPr/>
          <p:nvPr/>
        </p:nvSpPr>
        <p:spPr>
          <a:xfrm>
            <a:off x="1346200" y="87304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" name="Circle"/>
          <p:cNvSpPr/>
          <p:nvPr/>
        </p:nvSpPr>
        <p:spPr>
          <a:xfrm>
            <a:off x="4406900" y="44505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7" name="Circle"/>
          <p:cNvSpPr/>
          <p:nvPr/>
        </p:nvSpPr>
        <p:spPr>
          <a:xfrm>
            <a:off x="9779000" y="3891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8" name="Circle"/>
          <p:cNvSpPr/>
          <p:nvPr/>
        </p:nvSpPr>
        <p:spPr>
          <a:xfrm>
            <a:off x="10045700" y="43489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9" name="Circle"/>
          <p:cNvSpPr/>
          <p:nvPr/>
        </p:nvSpPr>
        <p:spPr>
          <a:xfrm>
            <a:off x="7416800" y="9072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" name="Circle"/>
          <p:cNvSpPr/>
          <p:nvPr/>
        </p:nvSpPr>
        <p:spPr>
          <a:xfrm>
            <a:off x="3898900" y="66984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" name="Circle"/>
          <p:cNvSpPr/>
          <p:nvPr/>
        </p:nvSpPr>
        <p:spPr>
          <a:xfrm>
            <a:off x="2921000" y="27868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Circle"/>
          <p:cNvSpPr/>
          <p:nvPr/>
        </p:nvSpPr>
        <p:spPr>
          <a:xfrm>
            <a:off x="5956300" y="3002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Circle"/>
          <p:cNvSpPr/>
          <p:nvPr/>
        </p:nvSpPr>
        <p:spPr>
          <a:xfrm>
            <a:off x="4279900" y="14152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4" name="Circle"/>
          <p:cNvSpPr/>
          <p:nvPr/>
        </p:nvSpPr>
        <p:spPr>
          <a:xfrm>
            <a:off x="5308600" y="62031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Circle"/>
          <p:cNvSpPr/>
          <p:nvPr/>
        </p:nvSpPr>
        <p:spPr>
          <a:xfrm>
            <a:off x="1219200" y="68000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" name="Circle"/>
          <p:cNvSpPr/>
          <p:nvPr/>
        </p:nvSpPr>
        <p:spPr>
          <a:xfrm>
            <a:off x="8343900" y="78795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Circle"/>
          <p:cNvSpPr/>
          <p:nvPr/>
        </p:nvSpPr>
        <p:spPr>
          <a:xfrm>
            <a:off x="5549900" y="49204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" name="Circle"/>
          <p:cNvSpPr/>
          <p:nvPr/>
        </p:nvSpPr>
        <p:spPr>
          <a:xfrm>
            <a:off x="5080000" y="82478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9" name="Circle"/>
          <p:cNvSpPr/>
          <p:nvPr/>
        </p:nvSpPr>
        <p:spPr>
          <a:xfrm>
            <a:off x="8102600" y="4018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0" name="Circle"/>
          <p:cNvSpPr/>
          <p:nvPr/>
        </p:nvSpPr>
        <p:spPr>
          <a:xfrm>
            <a:off x="723900" y="3002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1" name="Circle"/>
          <p:cNvSpPr/>
          <p:nvPr/>
        </p:nvSpPr>
        <p:spPr>
          <a:xfrm>
            <a:off x="6769100" y="72953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2" name="Circle"/>
          <p:cNvSpPr/>
          <p:nvPr/>
        </p:nvSpPr>
        <p:spPr>
          <a:xfrm>
            <a:off x="9042400" y="4018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3" name="Circle"/>
          <p:cNvSpPr/>
          <p:nvPr/>
        </p:nvSpPr>
        <p:spPr>
          <a:xfrm>
            <a:off x="11531600" y="15168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" name="Circle"/>
          <p:cNvSpPr/>
          <p:nvPr/>
        </p:nvSpPr>
        <p:spPr>
          <a:xfrm>
            <a:off x="7137400" y="55681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Circle"/>
          <p:cNvSpPr/>
          <p:nvPr/>
        </p:nvSpPr>
        <p:spPr>
          <a:xfrm>
            <a:off x="10769600" y="69016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6" name="Circle"/>
          <p:cNvSpPr/>
          <p:nvPr/>
        </p:nvSpPr>
        <p:spPr>
          <a:xfrm>
            <a:off x="11620500" y="53522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7" name="Circle"/>
          <p:cNvSpPr/>
          <p:nvPr/>
        </p:nvSpPr>
        <p:spPr>
          <a:xfrm>
            <a:off x="9042400" y="78795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Circle"/>
          <p:cNvSpPr/>
          <p:nvPr/>
        </p:nvSpPr>
        <p:spPr>
          <a:xfrm>
            <a:off x="11899900" y="93400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ircle"/>
          <p:cNvSpPr/>
          <p:nvPr/>
        </p:nvSpPr>
        <p:spPr>
          <a:xfrm>
            <a:off x="1346200" y="11485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Circle"/>
          <p:cNvSpPr/>
          <p:nvPr/>
        </p:nvSpPr>
        <p:spPr>
          <a:xfrm>
            <a:off x="1866900" y="3891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Circle"/>
          <p:cNvSpPr/>
          <p:nvPr/>
        </p:nvSpPr>
        <p:spPr>
          <a:xfrm>
            <a:off x="4279900" y="18343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3" name="Circle"/>
          <p:cNvSpPr/>
          <p:nvPr/>
        </p:nvSpPr>
        <p:spPr>
          <a:xfrm>
            <a:off x="8623300" y="60126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" name="Circle"/>
          <p:cNvSpPr/>
          <p:nvPr/>
        </p:nvSpPr>
        <p:spPr>
          <a:xfrm>
            <a:off x="1346200" y="87304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" name="Circle"/>
          <p:cNvSpPr/>
          <p:nvPr/>
        </p:nvSpPr>
        <p:spPr>
          <a:xfrm>
            <a:off x="4406900" y="44505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Circle"/>
          <p:cNvSpPr/>
          <p:nvPr/>
        </p:nvSpPr>
        <p:spPr>
          <a:xfrm>
            <a:off x="9779000" y="3891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7" name="Circle"/>
          <p:cNvSpPr/>
          <p:nvPr/>
        </p:nvSpPr>
        <p:spPr>
          <a:xfrm>
            <a:off x="10045700" y="43489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Circle"/>
          <p:cNvSpPr/>
          <p:nvPr/>
        </p:nvSpPr>
        <p:spPr>
          <a:xfrm>
            <a:off x="7416800" y="9072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Circle"/>
          <p:cNvSpPr/>
          <p:nvPr/>
        </p:nvSpPr>
        <p:spPr>
          <a:xfrm>
            <a:off x="3898900" y="66984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0" name="Circle"/>
          <p:cNvSpPr/>
          <p:nvPr/>
        </p:nvSpPr>
        <p:spPr>
          <a:xfrm>
            <a:off x="2921000" y="27868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Circle"/>
          <p:cNvSpPr/>
          <p:nvPr/>
        </p:nvSpPr>
        <p:spPr>
          <a:xfrm>
            <a:off x="5956300" y="3002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2" name="Circle"/>
          <p:cNvSpPr/>
          <p:nvPr/>
        </p:nvSpPr>
        <p:spPr>
          <a:xfrm>
            <a:off x="4279900" y="14152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3" name="Circle"/>
          <p:cNvSpPr/>
          <p:nvPr/>
        </p:nvSpPr>
        <p:spPr>
          <a:xfrm>
            <a:off x="5308600" y="62031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4" name="Circle"/>
          <p:cNvSpPr/>
          <p:nvPr/>
        </p:nvSpPr>
        <p:spPr>
          <a:xfrm>
            <a:off x="1219200" y="68000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5" name="Circle"/>
          <p:cNvSpPr/>
          <p:nvPr/>
        </p:nvSpPr>
        <p:spPr>
          <a:xfrm>
            <a:off x="8343900" y="78795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" name="Circle"/>
          <p:cNvSpPr/>
          <p:nvPr/>
        </p:nvSpPr>
        <p:spPr>
          <a:xfrm>
            <a:off x="5549900" y="49204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" name="Circle"/>
          <p:cNvSpPr/>
          <p:nvPr/>
        </p:nvSpPr>
        <p:spPr>
          <a:xfrm>
            <a:off x="5080000" y="82478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8" name="Circle"/>
          <p:cNvSpPr/>
          <p:nvPr/>
        </p:nvSpPr>
        <p:spPr>
          <a:xfrm>
            <a:off x="8102600" y="4018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Circle"/>
          <p:cNvSpPr/>
          <p:nvPr/>
        </p:nvSpPr>
        <p:spPr>
          <a:xfrm>
            <a:off x="723900" y="3002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0" name="Circle"/>
          <p:cNvSpPr/>
          <p:nvPr/>
        </p:nvSpPr>
        <p:spPr>
          <a:xfrm>
            <a:off x="6769100" y="72953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" name="Circle"/>
          <p:cNvSpPr/>
          <p:nvPr/>
        </p:nvSpPr>
        <p:spPr>
          <a:xfrm>
            <a:off x="9042400" y="4018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2" name="Circle"/>
          <p:cNvSpPr/>
          <p:nvPr/>
        </p:nvSpPr>
        <p:spPr>
          <a:xfrm>
            <a:off x="11531600" y="15168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3" name="Circle"/>
          <p:cNvSpPr/>
          <p:nvPr/>
        </p:nvSpPr>
        <p:spPr>
          <a:xfrm>
            <a:off x="7137400" y="55681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4" name="Circle"/>
          <p:cNvSpPr/>
          <p:nvPr/>
        </p:nvSpPr>
        <p:spPr>
          <a:xfrm>
            <a:off x="10769600" y="69016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5" name="Circle"/>
          <p:cNvSpPr/>
          <p:nvPr/>
        </p:nvSpPr>
        <p:spPr>
          <a:xfrm>
            <a:off x="11620500" y="53522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6" name="Circle"/>
          <p:cNvSpPr/>
          <p:nvPr/>
        </p:nvSpPr>
        <p:spPr>
          <a:xfrm>
            <a:off x="9042400" y="78795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Circle"/>
          <p:cNvSpPr/>
          <p:nvPr/>
        </p:nvSpPr>
        <p:spPr>
          <a:xfrm>
            <a:off x="11899900" y="93400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ircle"/>
          <p:cNvSpPr/>
          <p:nvPr/>
        </p:nvSpPr>
        <p:spPr>
          <a:xfrm>
            <a:off x="1346200" y="11485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0" name="Circle"/>
          <p:cNvSpPr/>
          <p:nvPr/>
        </p:nvSpPr>
        <p:spPr>
          <a:xfrm>
            <a:off x="1866900" y="3891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1" name="Circle"/>
          <p:cNvSpPr/>
          <p:nvPr/>
        </p:nvSpPr>
        <p:spPr>
          <a:xfrm>
            <a:off x="4279900" y="18343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2" name="Circle"/>
          <p:cNvSpPr/>
          <p:nvPr/>
        </p:nvSpPr>
        <p:spPr>
          <a:xfrm>
            <a:off x="8623300" y="60126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Circle"/>
          <p:cNvSpPr/>
          <p:nvPr/>
        </p:nvSpPr>
        <p:spPr>
          <a:xfrm>
            <a:off x="1346200" y="87304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4" name="Circle"/>
          <p:cNvSpPr/>
          <p:nvPr/>
        </p:nvSpPr>
        <p:spPr>
          <a:xfrm>
            <a:off x="4406900" y="44505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5" name="Circle"/>
          <p:cNvSpPr/>
          <p:nvPr/>
        </p:nvSpPr>
        <p:spPr>
          <a:xfrm>
            <a:off x="9779000" y="3891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6" name="Circle"/>
          <p:cNvSpPr/>
          <p:nvPr/>
        </p:nvSpPr>
        <p:spPr>
          <a:xfrm>
            <a:off x="10045700" y="43489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7" name="Circle"/>
          <p:cNvSpPr/>
          <p:nvPr/>
        </p:nvSpPr>
        <p:spPr>
          <a:xfrm>
            <a:off x="7416800" y="9072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8" name="Circle"/>
          <p:cNvSpPr/>
          <p:nvPr/>
        </p:nvSpPr>
        <p:spPr>
          <a:xfrm>
            <a:off x="3898900" y="66984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Circle"/>
          <p:cNvSpPr/>
          <p:nvPr/>
        </p:nvSpPr>
        <p:spPr>
          <a:xfrm>
            <a:off x="2921000" y="27868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0" name="Circle"/>
          <p:cNvSpPr/>
          <p:nvPr/>
        </p:nvSpPr>
        <p:spPr>
          <a:xfrm>
            <a:off x="5956300" y="3002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1" name="Circle"/>
          <p:cNvSpPr/>
          <p:nvPr/>
        </p:nvSpPr>
        <p:spPr>
          <a:xfrm>
            <a:off x="4279900" y="14152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2" name="Circle"/>
          <p:cNvSpPr/>
          <p:nvPr/>
        </p:nvSpPr>
        <p:spPr>
          <a:xfrm>
            <a:off x="5308600" y="62031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3" name="Circle"/>
          <p:cNvSpPr/>
          <p:nvPr/>
        </p:nvSpPr>
        <p:spPr>
          <a:xfrm>
            <a:off x="1219200" y="68000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4" name="Circle"/>
          <p:cNvSpPr/>
          <p:nvPr/>
        </p:nvSpPr>
        <p:spPr>
          <a:xfrm>
            <a:off x="8343900" y="78795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Circle"/>
          <p:cNvSpPr/>
          <p:nvPr/>
        </p:nvSpPr>
        <p:spPr>
          <a:xfrm>
            <a:off x="5549900" y="49204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5080000" y="82478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7" name="Circle"/>
          <p:cNvSpPr/>
          <p:nvPr/>
        </p:nvSpPr>
        <p:spPr>
          <a:xfrm>
            <a:off x="8102600" y="4018706"/>
            <a:ext cx="123329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8" name="Circle"/>
          <p:cNvSpPr/>
          <p:nvPr/>
        </p:nvSpPr>
        <p:spPr>
          <a:xfrm>
            <a:off x="723900" y="30027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9" name="Circle"/>
          <p:cNvSpPr/>
          <p:nvPr/>
        </p:nvSpPr>
        <p:spPr>
          <a:xfrm>
            <a:off x="6769100" y="72953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0" name="Circle"/>
          <p:cNvSpPr/>
          <p:nvPr/>
        </p:nvSpPr>
        <p:spPr>
          <a:xfrm>
            <a:off x="9042400" y="40187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1" name="Circle"/>
          <p:cNvSpPr/>
          <p:nvPr/>
        </p:nvSpPr>
        <p:spPr>
          <a:xfrm>
            <a:off x="11531600" y="15168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2" name="Circle"/>
          <p:cNvSpPr/>
          <p:nvPr/>
        </p:nvSpPr>
        <p:spPr>
          <a:xfrm>
            <a:off x="7137400" y="55681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3" name="Circle"/>
          <p:cNvSpPr/>
          <p:nvPr/>
        </p:nvSpPr>
        <p:spPr>
          <a:xfrm>
            <a:off x="10769600" y="69016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4" name="Circle"/>
          <p:cNvSpPr/>
          <p:nvPr/>
        </p:nvSpPr>
        <p:spPr>
          <a:xfrm>
            <a:off x="11620500" y="5352206"/>
            <a:ext cx="123329" cy="127844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5" name="Circle"/>
          <p:cNvSpPr/>
          <p:nvPr/>
        </p:nvSpPr>
        <p:spPr>
          <a:xfrm>
            <a:off x="9042400" y="7879506"/>
            <a:ext cx="123329" cy="127844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6" name="Circle"/>
          <p:cNvSpPr/>
          <p:nvPr/>
        </p:nvSpPr>
        <p:spPr>
          <a:xfrm>
            <a:off x="11899900" y="9340006"/>
            <a:ext cx="123329" cy="127844"/>
          </a:xfrm>
          <a:prstGeom prst="ellipse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"/>
          <p:cNvGrpSpPr/>
          <p:nvPr/>
        </p:nvGrpSpPr>
        <p:grpSpPr>
          <a:xfrm>
            <a:off x="-2933588" y="1773641"/>
            <a:ext cx="16243846" cy="6206318"/>
            <a:chOff x="0" y="0"/>
            <a:chExt cx="16243845" cy="6206316"/>
          </a:xfrm>
        </p:grpSpPr>
        <p:sp>
          <p:nvSpPr>
            <p:cNvPr id="275" name="Connection Line"/>
            <p:cNvSpPr/>
            <p:nvPr/>
          </p:nvSpPr>
          <p:spPr>
            <a:xfrm>
              <a:off x="2705100" y="-1"/>
              <a:ext cx="2718346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76" name="Connection Line"/>
            <p:cNvSpPr/>
            <p:nvPr/>
          </p:nvSpPr>
          <p:spPr>
            <a:xfrm>
              <a:off x="5410200" y="3073400"/>
              <a:ext cx="2718346" cy="31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77" name="Connection Line"/>
            <p:cNvSpPr/>
            <p:nvPr/>
          </p:nvSpPr>
          <p:spPr>
            <a:xfrm>
              <a:off x="0" y="3073400"/>
              <a:ext cx="2718346" cy="31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78" name="Connection Line"/>
            <p:cNvSpPr/>
            <p:nvPr/>
          </p:nvSpPr>
          <p:spPr>
            <a:xfrm>
              <a:off x="8115300" y="-1"/>
              <a:ext cx="2718346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79" name="Connection Line"/>
            <p:cNvSpPr/>
            <p:nvPr/>
          </p:nvSpPr>
          <p:spPr>
            <a:xfrm>
              <a:off x="10820400" y="3073400"/>
              <a:ext cx="2718346" cy="31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80" name="Connection Line"/>
            <p:cNvSpPr/>
            <p:nvPr/>
          </p:nvSpPr>
          <p:spPr>
            <a:xfrm>
              <a:off x="13525500" y="-1"/>
              <a:ext cx="2718346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Weigh the Galaxy"/>
          <p:cNvSpPr txBox="1"/>
          <p:nvPr/>
        </p:nvSpPr>
        <p:spPr>
          <a:xfrm>
            <a:off x="1434947" y="4094382"/>
            <a:ext cx="10134906" cy="1564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Weigh the Galaxy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"/>
          <p:cNvGrpSpPr/>
          <p:nvPr/>
        </p:nvGrpSpPr>
        <p:grpSpPr>
          <a:xfrm>
            <a:off x="-5282535" y="1773642"/>
            <a:ext cx="20320001" cy="6206316"/>
            <a:chOff x="0" y="0"/>
            <a:chExt cx="20320000" cy="6206315"/>
          </a:xfrm>
        </p:grpSpPr>
        <p:sp>
          <p:nvSpPr>
            <p:cNvPr id="289" name="Connection Line"/>
            <p:cNvSpPr/>
            <p:nvPr/>
          </p:nvSpPr>
          <p:spPr>
            <a:xfrm>
              <a:off x="3383905" y="0"/>
              <a:ext cx="34004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chemeClr val="accent5">
                  <a:hueOff val="89162"/>
                  <a:satOff val="9554"/>
                  <a:lumOff val="1629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90" name="Connection Line"/>
            <p:cNvSpPr/>
            <p:nvPr/>
          </p:nvSpPr>
          <p:spPr>
            <a:xfrm>
              <a:off x="6767810" y="3073399"/>
              <a:ext cx="34004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5">
                  <a:hueOff val="89162"/>
                  <a:satOff val="9554"/>
                  <a:lumOff val="1629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91" name="Connection Line"/>
            <p:cNvSpPr/>
            <p:nvPr/>
          </p:nvSpPr>
          <p:spPr>
            <a:xfrm>
              <a:off x="0" y="3073399"/>
              <a:ext cx="34004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5">
                  <a:hueOff val="89162"/>
                  <a:satOff val="9554"/>
                  <a:lumOff val="1629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92" name="Connection Line"/>
            <p:cNvSpPr/>
            <p:nvPr/>
          </p:nvSpPr>
          <p:spPr>
            <a:xfrm>
              <a:off x="10151715" y="0"/>
              <a:ext cx="34004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chemeClr val="accent5">
                  <a:hueOff val="89162"/>
                  <a:satOff val="9554"/>
                  <a:lumOff val="1629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93" name="Connection Line"/>
            <p:cNvSpPr/>
            <p:nvPr/>
          </p:nvSpPr>
          <p:spPr>
            <a:xfrm>
              <a:off x="13535620" y="3073399"/>
              <a:ext cx="34004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5">
                  <a:hueOff val="89162"/>
                  <a:satOff val="9554"/>
                  <a:lumOff val="1629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94" name="Connection Line"/>
            <p:cNvSpPr/>
            <p:nvPr/>
          </p:nvSpPr>
          <p:spPr>
            <a:xfrm>
              <a:off x="16919525" y="0"/>
              <a:ext cx="34004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chemeClr val="accent5">
                  <a:hueOff val="89162"/>
                  <a:satOff val="9554"/>
                  <a:lumOff val="1629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"/>
          <p:cNvGrpSpPr/>
          <p:nvPr/>
        </p:nvGrpSpPr>
        <p:grpSpPr>
          <a:xfrm>
            <a:off x="-2933588" y="1773641"/>
            <a:ext cx="16243846" cy="6206318"/>
            <a:chOff x="0" y="0"/>
            <a:chExt cx="16243845" cy="6206316"/>
          </a:xfrm>
        </p:grpSpPr>
        <p:sp>
          <p:nvSpPr>
            <p:cNvPr id="303" name="Connection Line"/>
            <p:cNvSpPr/>
            <p:nvPr/>
          </p:nvSpPr>
          <p:spPr>
            <a:xfrm>
              <a:off x="2705100" y="-1"/>
              <a:ext cx="2718346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04" name="Connection Line"/>
            <p:cNvSpPr/>
            <p:nvPr/>
          </p:nvSpPr>
          <p:spPr>
            <a:xfrm>
              <a:off x="5410200" y="3073400"/>
              <a:ext cx="2718346" cy="31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05" name="Connection Line"/>
            <p:cNvSpPr/>
            <p:nvPr/>
          </p:nvSpPr>
          <p:spPr>
            <a:xfrm>
              <a:off x="0" y="3073400"/>
              <a:ext cx="2718346" cy="31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06" name="Connection Line"/>
            <p:cNvSpPr/>
            <p:nvPr/>
          </p:nvSpPr>
          <p:spPr>
            <a:xfrm>
              <a:off x="8115300" y="-1"/>
              <a:ext cx="2718346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07" name="Connection Line"/>
            <p:cNvSpPr/>
            <p:nvPr/>
          </p:nvSpPr>
          <p:spPr>
            <a:xfrm>
              <a:off x="10820400" y="3073400"/>
              <a:ext cx="2718346" cy="31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08" name="Connection Line"/>
            <p:cNvSpPr/>
            <p:nvPr/>
          </p:nvSpPr>
          <p:spPr>
            <a:xfrm>
              <a:off x="13525500" y="-1"/>
              <a:ext cx="2718346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-1117600" y="1773642"/>
            <a:ext cx="15240000" cy="6206316"/>
            <a:chOff x="0" y="0"/>
            <a:chExt cx="15239999" cy="6206315"/>
          </a:xfrm>
        </p:grpSpPr>
        <p:sp>
          <p:nvSpPr>
            <p:cNvPr id="318" name="Connection Line"/>
            <p:cNvSpPr/>
            <p:nvPr/>
          </p:nvSpPr>
          <p:spPr>
            <a:xfrm>
              <a:off x="2175621" y="0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19" name="Connection Line"/>
            <p:cNvSpPr/>
            <p:nvPr/>
          </p:nvSpPr>
          <p:spPr>
            <a:xfrm>
              <a:off x="4351242" y="3073399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20" name="Connection Line"/>
            <p:cNvSpPr/>
            <p:nvPr/>
          </p:nvSpPr>
          <p:spPr>
            <a:xfrm>
              <a:off x="0" y="3073399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21" name="Connection Line"/>
            <p:cNvSpPr/>
            <p:nvPr/>
          </p:nvSpPr>
          <p:spPr>
            <a:xfrm>
              <a:off x="6526862" y="0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22" name="Connection Line"/>
            <p:cNvSpPr/>
            <p:nvPr/>
          </p:nvSpPr>
          <p:spPr>
            <a:xfrm>
              <a:off x="8702484" y="3073399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23" name="Connection Line"/>
            <p:cNvSpPr/>
            <p:nvPr/>
          </p:nvSpPr>
          <p:spPr>
            <a:xfrm>
              <a:off x="10878105" y="0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6567" y="-5394"/>
                    <a:pt x="13767" y="-5400"/>
                    <a:pt x="21600" y="16181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24" name="Connection Line"/>
            <p:cNvSpPr/>
            <p:nvPr/>
          </p:nvSpPr>
          <p:spPr>
            <a:xfrm>
              <a:off x="13053725" y="3073399"/>
              <a:ext cx="2186275" cy="31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6567" y="21594"/>
                    <a:pt x="13767" y="21600"/>
                    <a:pt x="21600" y="19"/>
                  </a:cubicBezTo>
                </a:path>
              </a:pathLst>
            </a:custGeom>
            <a:noFill/>
            <a:ln w="76200" cap="flat">
              <a:solidFill>
                <a:schemeClr val="accent1">
                  <a:lumOff val="1352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53134" y="2764035"/>
            <a:ext cx="7298455" cy="4225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53134" y="2764035"/>
            <a:ext cx="7298455" cy="4225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10224" t="910" r="5597" b="0"/>
          <a:stretch>
            <a:fillRect/>
          </a:stretch>
        </p:blipFill>
        <p:spPr>
          <a:xfrm>
            <a:off x="0" y="-1277659"/>
            <a:ext cx="13004844" cy="11481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10224" t="910" r="5597" b="0"/>
          <a:stretch>
            <a:fillRect/>
          </a:stretch>
        </p:blipFill>
        <p:spPr>
          <a:xfrm>
            <a:off x="0" y="-1277659"/>
            <a:ext cx="13004844" cy="11481343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Oval"/>
          <p:cNvSpPr/>
          <p:nvPr/>
        </p:nvSpPr>
        <p:spPr>
          <a:xfrm rot="19980000">
            <a:off x="103772" y="5133958"/>
            <a:ext cx="6298116" cy="2611757"/>
          </a:xfrm>
          <a:prstGeom prst="ellipse">
            <a:avLst/>
          </a:prstGeom>
          <a:solidFill>
            <a:schemeClr val="accent1">
              <a:lumOff val="13529"/>
              <a:alpha val="3409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Oval"/>
          <p:cNvSpPr/>
          <p:nvPr/>
        </p:nvSpPr>
        <p:spPr>
          <a:xfrm rot="19980000">
            <a:off x="5722057" y="2275481"/>
            <a:ext cx="6298116" cy="2611757"/>
          </a:xfrm>
          <a:prstGeom prst="ellipse">
            <a:avLst/>
          </a:prstGeom>
          <a:solidFill>
            <a:schemeClr val="accent5">
              <a:hueOff val="89162"/>
              <a:satOff val="9554"/>
              <a:lumOff val="16296"/>
              <a:alpha val="3409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35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1747" y="5784397"/>
            <a:ext cx="2722254" cy="1310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0031" y="2740415"/>
            <a:ext cx="2722254" cy="1310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ircle"/>
          <p:cNvSpPr/>
          <p:nvPr/>
        </p:nvSpPr>
        <p:spPr>
          <a:xfrm>
            <a:off x="1802728" y="342900"/>
            <a:ext cx="9073540" cy="9067800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3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9036" y="1313653"/>
            <a:ext cx="7796820" cy="7126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ircle"/>
          <p:cNvSpPr/>
          <p:nvPr/>
        </p:nvSpPr>
        <p:spPr>
          <a:xfrm>
            <a:off x="1802728" y="342900"/>
            <a:ext cx="9073540" cy="9067800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44" name="Group"/>
          <p:cNvGrpSpPr/>
          <p:nvPr/>
        </p:nvGrpSpPr>
        <p:grpSpPr>
          <a:xfrm>
            <a:off x="5011059" y="1462807"/>
            <a:ext cx="2656878" cy="2558832"/>
            <a:chOff x="0" y="0"/>
            <a:chExt cx="2656876" cy="2558830"/>
          </a:xfrm>
        </p:grpSpPr>
        <p:pic>
          <p:nvPicPr>
            <p:cNvPr id="342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00000">
              <a:off x="0" y="0"/>
              <a:ext cx="1279416" cy="255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00000">
              <a:off x="1377461" y="0"/>
              <a:ext cx="1279416" cy="255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7" name="Group"/>
          <p:cNvGrpSpPr/>
          <p:nvPr/>
        </p:nvGrpSpPr>
        <p:grpSpPr>
          <a:xfrm>
            <a:off x="5011059" y="5622546"/>
            <a:ext cx="2656878" cy="2558832"/>
            <a:chOff x="0" y="0"/>
            <a:chExt cx="2656876" cy="2558830"/>
          </a:xfrm>
        </p:grpSpPr>
        <p:pic>
          <p:nvPicPr>
            <p:cNvPr id="345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00000">
              <a:off x="0" y="0"/>
              <a:ext cx="1279416" cy="255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77461" y="0"/>
              <a:ext cx="1279416" cy="255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ircle"/>
          <p:cNvSpPr/>
          <p:nvPr/>
        </p:nvSpPr>
        <p:spPr>
          <a:xfrm>
            <a:off x="1802728" y="342900"/>
            <a:ext cx="9073540" cy="9067800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5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9036" y="1313653"/>
            <a:ext cx="7796820" cy="7126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The_Earth_seen_from_Apollo_17.jpg" descr="The_Earth_seen_from_Apollo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8307" y="0"/>
            <a:ext cx="974818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2014-04-13 15.02.25.jpg" descr="2014-04-13 15.02.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3389" y="593923"/>
            <a:ext cx="6397952" cy="856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Circle"/>
          <p:cNvSpPr/>
          <p:nvPr/>
        </p:nvSpPr>
        <p:spPr>
          <a:xfrm>
            <a:off x="4597339" y="2974242"/>
            <a:ext cx="3810123" cy="3805116"/>
          </a:xfrm>
          <a:prstGeom prst="ellips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56" name="2014-04-13 15.02.25.jpg" descr="2014-04-13 15.02.25.jpg"/>
          <p:cNvPicPr>
            <a:picLocks noChangeAspect="1"/>
          </p:cNvPicPr>
          <p:nvPr/>
        </p:nvPicPr>
        <p:blipFill>
          <a:blip r:embed="rId3">
            <a:extLst/>
          </a:blip>
          <a:srcRect l="5119" t="12169" r="1876" b="17120"/>
          <a:stretch>
            <a:fillRect/>
          </a:stretch>
        </p:blipFill>
        <p:spPr>
          <a:xfrm>
            <a:off x="5685439" y="5932150"/>
            <a:ext cx="1633922" cy="1663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1" y="0"/>
                </a:moveTo>
                <a:cubicBezTo>
                  <a:pt x="7323" y="0"/>
                  <a:pt x="4803" y="1007"/>
                  <a:pt x="2882" y="3017"/>
                </a:cubicBezTo>
                <a:cubicBezTo>
                  <a:pt x="-961" y="7038"/>
                  <a:pt x="-961" y="13558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8"/>
                  <a:pt x="20639" y="7038"/>
                  <a:pt x="16796" y="3017"/>
                </a:cubicBezTo>
                <a:cubicBezTo>
                  <a:pt x="14875" y="1007"/>
                  <a:pt x="12360" y="0"/>
                  <a:pt x="9841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ircle"/>
          <p:cNvSpPr/>
          <p:nvPr/>
        </p:nvSpPr>
        <p:spPr>
          <a:xfrm>
            <a:off x="2388348" y="521860"/>
            <a:ext cx="8441699" cy="8445337"/>
          </a:xfrm>
          <a:prstGeom prst="ellips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9" name="Circle"/>
          <p:cNvSpPr/>
          <p:nvPr/>
        </p:nvSpPr>
        <p:spPr>
          <a:xfrm>
            <a:off x="4100198" y="2476785"/>
            <a:ext cx="4804403" cy="4800030"/>
          </a:xfrm>
          <a:prstGeom prst="ellips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0" name="Circle"/>
          <p:cNvSpPr/>
          <p:nvPr/>
        </p:nvSpPr>
        <p:spPr>
          <a:xfrm>
            <a:off x="6440735" y="4812878"/>
            <a:ext cx="123330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1" name="GC"/>
          <p:cNvSpPr txBox="1"/>
          <p:nvPr/>
        </p:nvSpPr>
        <p:spPr>
          <a:xfrm>
            <a:off x="6750050" y="4236135"/>
            <a:ext cx="5715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GC</a:t>
            </a:r>
          </a:p>
        </p:txBody>
      </p:sp>
      <p:pic>
        <p:nvPicPr>
          <p:cNvPr id="362" name="2014-04-13 15.02.25.jpg" descr="2014-04-13 15.02.25.jpg"/>
          <p:cNvPicPr>
            <a:picLocks noChangeAspect="1"/>
          </p:cNvPicPr>
          <p:nvPr/>
        </p:nvPicPr>
        <p:blipFill>
          <a:blip r:embed="rId2">
            <a:extLst/>
          </a:blip>
          <a:srcRect l="5109" t="12169" r="1858" b="17124"/>
          <a:stretch>
            <a:fillRect/>
          </a:stretch>
        </p:blipFill>
        <p:spPr>
          <a:xfrm>
            <a:off x="5672353" y="8055295"/>
            <a:ext cx="1660094" cy="1689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4"/>
                  <a:pt x="2882" y="3014"/>
                </a:cubicBezTo>
                <a:cubicBezTo>
                  <a:pt x="-960" y="7036"/>
                  <a:pt x="-960" y="13558"/>
                  <a:pt x="2882" y="17579"/>
                </a:cubicBezTo>
                <a:cubicBezTo>
                  <a:pt x="6724" y="21600"/>
                  <a:pt x="12956" y="21600"/>
                  <a:pt x="16798" y="17579"/>
                </a:cubicBezTo>
                <a:cubicBezTo>
                  <a:pt x="20640" y="13558"/>
                  <a:pt x="20640" y="7036"/>
                  <a:pt x="16798" y="3014"/>
                </a:cubicBezTo>
                <a:cubicBezTo>
                  <a:pt x="14877" y="1004"/>
                  <a:pt x="12358" y="0"/>
                  <a:pt x="9840" y="0"/>
                </a:cubicBez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</p:pic>
      <p:sp>
        <p:nvSpPr>
          <p:cNvPr id="363" name="Line"/>
          <p:cNvSpPr/>
          <p:nvPr/>
        </p:nvSpPr>
        <p:spPr>
          <a:xfrm>
            <a:off x="561242" y="1010590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66" name="Group"/>
          <p:cNvGrpSpPr/>
          <p:nvPr/>
        </p:nvGrpSpPr>
        <p:grpSpPr>
          <a:xfrm>
            <a:off x="3557977" y="5263532"/>
            <a:ext cx="1741131" cy="1740030"/>
            <a:chOff x="0" y="0"/>
            <a:chExt cx="1741129" cy="1740028"/>
          </a:xfrm>
        </p:grpSpPr>
        <p:sp>
          <p:nvSpPr>
            <p:cNvPr id="364" name="Circle"/>
            <p:cNvSpPr/>
            <p:nvPr/>
          </p:nvSpPr>
          <p:spPr>
            <a:xfrm>
              <a:off x="0" y="0"/>
              <a:ext cx="1741130" cy="1740029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65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7750" y="186278"/>
              <a:ext cx="1496139" cy="1367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7" name="Line of…"/>
          <p:cNvSpPr txBox="1"/>
          <p:nvPr/>
        </p:nvSpPr>
        <p:spPr>
          <a:xfrm>
            <a:off x="930793" y="541523"/>
            <a:ext cx="1856767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Line"/>
          <p:cNvSpPr/>
          <p:nvPr/>
        </p:nvSpPr>
        <p:spPr>
          <a:xfrm flipH="1" flipV="1">
            <a:off x="3153400" y="4457256"/>
            <a:ext cx="1356077" cy="1796416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0" name="Line"/>
          <p:cNvSpPr/>
          <p:nvPr/>
        </p:nvSpPr>
        <p:spPr>
          <a:xfrm flipH="1">
            <a:off x="4317967" y="8952494"/>
            <a:ext cx="2250790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71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872" y="8334361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7748" y="3178161"/>
            <a:ext cx="1004475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Circle"/>
          <p:cNvSpPr/>
          <p:nvPr/>
        </p:nvSpPr>
        <p:spPr>
          <a:xfrm>
            <a:off x="2388348" y="521860"/>
            <a:ext cx="8441699" cy="8445337"/>
          </a:xfrm>
          <a:prstGeom prst="ellips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4" name="Circle"/>
          <p:cNvSpPr/>
          <p:nvPr/>
        </p:nvSpPr>
        <p:spPr>
          <a:xfrm>
            <a:off x="4100198" y="2476785"/>
            <a:ext cx="4804403" cy="4800030"/>
          </a:xfrm>
          <a:prstGeom prst="ellips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5" name="Circle"/>
          <p:cNvSpPr/>
          <p:nvPr/>
        </p:nvSpPr>
        <p:spPr>
          <a:xfrm>
            <a:off x="6440735" y="4812878"/>
            <a:ext cx="123330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6" name="GC"/>
          <p:cNvSpPr txBox="1"/>
          <p:nvPr/>
        </p:nvSpPr>
        <p:spPr>
          <a:xfrm>
            <a:off x="6750050" y="4236135"/>
            <a:ext cx="5715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GC</a:t>
            </a:r>
          </a:p>
        </p:txBody>
      </p:sp>
      <p:pic>
        <p:nvPicPr>
          <p:cNvPr id="377" name="2014-04-13 15.02.25.jpg" descr="2014-04-13 15.02.25.jpg"/>
          <p:cNvPicPr>
            <a:picLocks noChangeAspect="1"/>
          </p:cNvPicPr>
          <p:nvPr/>
        </p:nvPicPr>
        <p:blipFill>
          <a:blip r:embed="rId4">
            <a:extLst/>
          </a:blip>
          <a:srcRect l="5109" t="12169" r="1858" b="17124"/>
          <a:stretch>
            <a:fillRect/>
          </a:stretch>
        </p:blipFill>
        <p:spPr>
          <a:xfrm>
            <a:off x="5672353" y="8055295"/>
            <a:ext cx="1660094" cy="1689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4"/>
                  <a:pt x="2882" y="3014"/>
                </a:cubicBezTo>
                <a:cubicBezTo>
                  <a:pt x="-960" y="7036"/>
                  <a:pt x="-960" y="13558"/>
                  <a:pt x="2882" y="17579"/>
                </a:cubicBezTo>
                <a:cubicBezTo>
                  <a:pt x="6724" y="21600"/>
                  <a:pt x="12956" y="21600"/>
                  <a:pt x="16798" y="17579"/>
                </a:cubicBezTo>
                <a:cubicBezTo>
                  <a:pt x="20640" y="13558"/>
                  <a:pt x="20640" y="7036"/>
                  <a:pt x="16798" y="3014"/>
                </a:cubicBezTo>
                <a:cubicBezTo>
                  <a:pt x="14877" y="1004"/>
                  <a:pt x="12358" y="0"/>
                  <a:pt x="9840" y="0"/>
                </a:cubicBez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</p:pic>
      <p:sp>
        <p:nvSpPr>
          <p:cNvPr id="378" name="Line"/>
          <p:cNvSpPr/>
          <p:nvPr/>
        </p:nvSpPr>
        <p:spPr>
          <a:xfrm>
            <a:off x="561242" y="1010590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81" name="Group"/>
          <p:cNvGrpSpPr/>
          <p:nvPr/>
        </p:nvGrpSpPr>
        <p:grpSpPr>
          <a:xfrm>
            <a:off x="3557977" y="5263532"/>
            <a:ext cx="1741131" cy="1740030"/>
            <a:chOff x="0" y="0"/>
            <a:chExt cx="1741129" cy="1740028"/>
          </a:xfrm>
        </p:grpSpPr>
        <p:sp>
          <p:nvSpPr>
            <p:cNvPr id="379" name="Circle"/>
            <p:cNvSpPr/>
            <p:nvPr/>
          </p:nvSpPr>
          <p:spPr>
            <a:xfrm>
              <a:off x="0" y="0"/>
              <a:ext cx="1741130" cy="1740029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80" name="pasted-image.png" descr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750" y="186278"/>
              <a:ext cx="1496139" cy="1367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" name="Line of…"/>
          <p:cNvSpPr txBox="1"/>
          <p:nvPr/>
        </p:nvSpPr>
        <p:spPr>
          <a:xfrm>
            <a:off x="930793" y="541523"/>
            <a:ext cx="1856767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ircle"/>
          <p:cNvSpPr/>
          <p:nvPr/>
        </p:nvSpPr>
        <p:spPr>
          <a:xfrm>
            <a:off x="2388348" y="521860"/>
            <a:ext cx="8441699" cy="8445337"/>
          </a:xfrm>
          <a:prstGeom prst="ellips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5" name="Circle"/>
          <p:cNvSpPr/>
          <p:nvPr/>
        </p:nvSpPr>
        <p:spPr>
          <a:xfrm>
            <a:off x="4100198" y="2476785"/>
            <a:ext cx="4804403" cy="4800030"/>
          </a:xfrm>
          <a:prstGeom prst="ellipse">
            <a:avLst/>
          </a:prstGeom>
          <a:ln w="12700">
            <a:solidFill>
              <a:srgbClr val="FFFFFF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6" name="Circle"/>
          <p:cNvSpPr/>
          <p:nvPr/>
        </p:nvSpPr>
        <p:spPr>
          <a:xfrm>
            <a:off x="6440735" y="4812878"/>
            <a:ext cx="123330" cy="1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7" name="GC"/>
          <p:cNvSpPr txBox="1"/>
          <p:nvPr/>
        </p:nvSpPr>
        <p:spPr>
          <a:xfrm>
            <a:off x="6750050" y="4236135"/>
            <a:ext cx="5715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GC</a:t>
            </a:r>
          </a:p>
        </p:txBody>
      </p:sp>
      <p:sp>
        <p:nvSpPr>
          <p:cNvPr id="388" name="Line"/>
          <p:cNvSpPr/>
          <p:nvPr/>
        </p:nvSpPr>
        <p:spPr>
          <a:xfrm>
            <a:off x="1114180" y="1743282"/>
            <a:ext cx="5444484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9" name="Line"/>
          <p:cNvSpPr/>
          <p:nvPr/>
        </p:nvSpPr>
        <p:spPr>
          <a:xfrm flipH="1" flipV="1">
            <a:off x="3153400" y="4457256"/>
            <a:ext cx="1356077" cy="1796416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0" name="Line"/>
          <p:cNvSpPr/>
          <p:nvPr/>
        </p:nvSpPr>
        <p:spPr>
          <a:xfrm flipH="1">
            <a:off x="4317967" y="8952494"/>
            <a:ext cx="2250790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91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872" y="8334361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7748" y="3178161"/>
            <a:ext cx="1004475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Line"/>
          <p:cNvSpPr/>
          <p:nvPr/>
        </p:nvSpPr>
        <p:spPr>
          <a:xfrm flipH="1">
            <a:off x="6515812" y="945411"/>
            <a:ext cx="1" cy="8015178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7" name="Connection Line"/>
          <p:cNvSpPr/>
          <p:nvPr/>
        </p:nvSpPr>
        <p:spPr>
          <a:xfrm>
            <a:off x="4467273" y="5431427"/>
            <a:ext cx="2005807" cy="779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395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6349" y="4405114"/>
            <a:ext cx="927240" cy="1095828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Line of…"/>
          <p:cNvSpPr txBox="1"/>
          <p:nvPr/>
        </p:nvSpPr>
        <p:spPr>
          <a:xfrm>
            <a:off x="930793" y="541523"/>
            <a:ext cx="1856767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Line"/>
          <p:cNvSpPr/>
          <p:nvPr/>
        </p:nvSpPr>
        <p:spPr>
          <a:xfrm>
            <a:off x="4708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0" name="Line"/>
          <p:cNvSpPr/>
          <p:nvPr/>
        </p:nvSpPr>
        <p:spPr>
          <a:xfrm flipH="1" flipV="1">
            <a:off x="6748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01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3114" y="8067697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2501" y="3319077"/>
            <a:ext cx="1004474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Line"/>
          <p:cNvSpPr/>
          <p:nvPr/>
        </p:nvSpPr>
        <p:spPr>
          <a:xfrm flipH="1">
            <a:off x="10110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0" name="Connection Line"/>
          <p:cNvSpPr/>
          <p:nvPr/>
        </p:nvSpPr>
        <p:spPr>
          <a:xfrm>
            <a:off x="8062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05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1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Line"/>
          <p:cNvSpPr/>
          <p:nvPr/>
        </p:nvSpPr>
        <p:spPr>
          <a:xfrm flipH="1">
            <a:off x="4507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7" name="Line of…"/>
          <p:cNvSpPr txBox="1"/>
          <p:nvPr/>
        </p:nvSpPr>
        <p:spPr>
          <a:xfrm>
            <a:off x="3255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08" name="Line"/>
          <p:cNvSpPr/>
          <p:nvPr/>
        </p:nvSpPr>
        <p:spPr>
          <a:xfrm flipH="1">
            <a:off x="4558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09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0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Line"/>
          <p:cNvSpPr/>
          <p:nvPr/>
        </p:nvSpPr>
        <p:spPr>
          <a:xfrm>
            <a:off x="6613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3" name="Line"/>
          <p:cNvSpPr/>
          <p:nvPr/>
        </p:nvSpPr>
        <p:spPr>
          <a:xfrm flipH="1" flipV="1">
            <a:off x="8653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14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114" y="8067697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3319077"/>
            <a:ext cx="1004474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Line"/>
          <p:cNvSpPr/>
          <p:nvPr/>
        </p:nvSpPr>
        <p:spPr>
          <a:xfrm flipH="1">
            <a:off x="12015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4" name="Connection Line"/>
          <p:cNvSpPr/>
          <p:nvPr/>
        </p:nvSpPr>
        <p:spPr>
          <a:xfrm>
            <a:off x="9967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18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6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Line"/>
          <p:cNvSpPr/>
          <p:nvPr/>
        </p:nvSpPr>
        <p:spPr>
          <a:xfrm flipH="1">
            <a:off x="6412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0" name="Line of…"/>
          <p:cNvSpPr txBox="1"/>
          <p:nvPr/>
        </p:nvSpPr>
        <p:spPr>
          <a:xfrm>
            <a:off x="5160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21" name="Line"/>
          <p:cNvSpPr/>
          <p:nvPr/>
        </p:nvSpPr>
        <p:spPr>
          <a:xfrm flipH="1">
            <a:off x="6463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22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42580" y="4594647"/>
            <a:ext cx="5368045" cy="99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5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Line"/>
          <p:cNvSpPr/>
          <p:nvPr/>
        </p:nvSpPr>
        <p:spPr>
          <a:xfrm>
            <a:off x="6613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7" name="Line"/>
          <p:cNvSpPr/>
          <p:nvPr/>
        </p:nvSpPr>
        <p:spPr>
          <a:xfrm flipH="1" flipV="1">
            <a:off x="8653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28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114" y="8067697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3319077"/>
            <a:ext cx="1004474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Line"/>
          <p:cNvSpPr/>
          <p:nvPr/>
        </p:nvSpPr>
        <p:spPr>
          <a:xfrm flipH="1">
            <a:off x="12015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8" name="Connection Line"/>
          <p:cNvSpPr/>
          <p:nvPr/>
        </p:nvSpPr>
        <p:spPr>
          <a:xfrm>
            <a:off x="9967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32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6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Line"/>
          <p:cNvSpPr/>
          <p:nvPr/>
        </p:nvSpPr>
        <p:spPr>
          <a:xfrm flipH="1">
            <a:off x="6412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4" name="Line of…"/>
          <p:cNvSpPr txBox="1"/>
          <p:nvPr/>
        </p:nvSpPr>
        <p:spPr>
          <a:xfrm>
            <a:off x="5160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35" name="Line"/>
          <p:cNvSpPr/>
          <p:nvPr/>
        </p:nvSpPr>
        <p:spPr>
          <a:xfrm flipH="1">
            <a:off x="6463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36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42580" y="4594647"/>
            <a:ext cx="5368045" cy="2059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5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Line"/>
          <p:cNvSpPr/>
          <p:nvPr/>
        </p:nvSpPr>
        <p:spPr>
          <a:xfrm>
            <a:off x="6613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1" name="Line"/>
          <p:cNvSpPr/>
          <p:nvPr/>
        </p:nvSpPr>
        <p:spPr>
          <a:xfrm flipH="1" flipV="1">
            <a:off x="8653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42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114" y="8067697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3319077"/>
            <a:ext cx="1004474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Line"/>
          <p:cNvSpPr/>
          <p:nvPr/>
        </p:nvSpPr>
        <p:spPr>
          <a:xfrm flipH="1">
            <a:off x="12015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2" name="Connection Line"/>
          <p:cNvSpPr/>
          <p:nvPr/>
        </p:nvSpPr>
        <p:spPr>
          <a:xfrm>
            <a:off x="9967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46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6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Line"/>
          <p:cNvSpPr/>
          <p:nvPr/>
        </p:nvSpPr>
        <p:spPr>
          <a:xfrm flipH="1">
            <a:off x="6412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8" name="Line of…"/>
          <p:cNvSpPr txBox="1"/>
          <p:nvPr/>
        </p:nvSpPr>
        <p:spPr>
          <a:xfrm>
            <a:off x="5160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49" name="Line"/>
          <p:cNvSpPr/>
          <p:nvPr/>
        </p:nvSpPr>
        <p:spPr>
          <a:xfrm flipH="1">
            <a:off x="6463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50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42580" y="4594647"/>
            <a:ext cx="5368045" cy="2059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5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9603" y="1017004"/>
            <a:ext cx="8545594" cy="4793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640211" y="6492990"/>
            <a:ext cx="7365276" cy="1347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2857" y="7894450"/>
            <a:ext cx="2947031" cy="1347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990254" y="2402284"/>
            <a:ext cx="7024224" cy="4948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Line"/>
          <p:cNvSpPr/>
          <p:nvPr/>
        </p:nvSpPr>
        <p:spPr>
          <a:xfrm>
            <a:off x="6613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9" name="Line"/>
          <p:cNvSpPr/>
          <p:nvPr/>
        </p:nvSpPr>
        <p:spPr>
          <a:xfrm flipH="1" flipV="1">
            <a:off x="8653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60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114" y="8067697"/>
            <a:ext cx="927207" cy="123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3319077"/>
            <a:ext cx="1004474" cy="12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Line"/>
          <p:cNvSpPr/>
          <p:nvPr/>
        </p:nvSpPr>
        <p:spPr>
          <a:xfrm flipH="1">
            <a:off x="12015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0" name="Connection Line"/>
          <p:cNvSpPr/>
          <p:nvPr/>
        </p:nvSpPr>
        <p:spPr>
          <a:xfrm>
            <a:off x="9967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64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6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Line"/>
          <p:cNvSpPr/>
          <p:nvPr/>
        </p:nvSpPr>
        <p:spPr>
          <a:xfrm flipH="1">
            <a:off x="6412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6" name="Line of…"/>
          <p:cNvSpPr txBox="1"/>
          <p:nvPr/>
        </p:nvSpPr>
        <p:spPr>
          <a:xfrm>
            <a:off x="5160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67" name="Line"/>
          <p:cNvSpPr/>
          <p:nvPr/>
        </p:nvSpPr>
        <p:spPr>
          <a:xfrm flipH="1">
            <a:off x="6463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68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42580" y="4594647"/>
            <a:ext cx="5368045" cy="2059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5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Line"/>
          <p:cNvSpPr/>
          <p:nvPr/>
        </p:nvSpPr>
        <p:spPr>
          <a:xfrm>
            <a:off x="6613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3" name="Line"/>
          <p:cNvSpPr/>
          <p:nvPr/>
        </p:nvSpPr>
        <p:spPr>
          <a:xfrm flipH="1" flipV="1">
            <a:off x="8653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74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114" y="8067697"/>
            <a:ext cx="927207" cy="92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3319077"/>
            <a:ext cx="927207" cy="927207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Line"/>
          <p:cNvSpPr/>
          <p:nvPr/>
        </p:nvSpPr>
        <p:spPr>
          <a:xfrm flipH="1">
            <a:off x="12015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4" name="Connection Line"/>
          <p:cNvSpPr/>
          <p:nvPr/>
        </p:nvSpPr>
        <p:spPr>
          <a:xfrm>
            <a:off x="9967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78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6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Line"/>
          <p:cNvSpPr/>
          <p:nvPr/>
        </p:nvSpPr>
        <p:spPr>
          <a:xfrm flipH="1">
            <a:off x="6412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0" name="Line of…"/>
          <p:cNvSpPr txBox="1"/>
          <p:nvPr/>
        </p:nvSpPr>
        <p:spPr>
          <a:xfrm>
            <a:off x="5160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81" name="Line"/>
          <p:cNvSpPr/>
          <p:nvPr/>
        </p:nvSpPr>
        <p:spPr>
          <a:xfrm flipH="1">
            <a:off x="6463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82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42580" y="4594647"/>
            <a:ext cx="5305626" cy="2059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5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Line"/>
          <p:cNvSpPr/>
          <p:nvPr/>
        </p:nvSpPr>
        <p:spPr>
          <a:xfrm>
            <a:off x="6613932" y="1884198"/>
            <a:ext cx="5444483" cy="7232236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7" name="Line"/>
          <p:cNvSpPr/>
          <p:nvPr/>
        </p:nvSpPr>
        <p:spPr>
          <a:xfrm flipH="1" flipV="1">
            <a:off x="8653152" y="4598171"/>
            <a:ext cx="3380933" cy="4488450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88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114" y="8067697"/>
            <a:ext cx="927207" cy="92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3319077"/>
            <a:ext cx="927207" cy="927207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Line"/>
          <p:cNvSpPr/>
          <p:nvPr/>
        </p:nvSpPr>
        <p:spPr>
          <a:xfrm flipH="1">
            <a:off x="12015564" y="1086326"/>
            <a:ext cx="1" cy="8015179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8" name="Connection Line"/>
          <p:cNvSpPr/>
          <p:nvPr/>
        </p:nvSpPr>
        <p:spPr>
          <a:xfrm>
            <a:off x="9967024" y="5572343"/>
            <a:ext cx="2005808" cy="779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11" y="8742"/>
                  <a:pt x="12011" y="1542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92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6101" y="4546029"/>
            <a:ext cx="927239" cy="1095829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Line"/>
          <p:cNvSpPr/>
          <p:nvPr/>
        </p:nvSpPr>
        <p:spPr>
          <a:xfrm flipH="1">
            <a:off x="6412208" y="9073871"/>
            <a:ext cx="561933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4" name="Line of…"/>
          <p:cNvSpPr txBox="1"/>
          <p:nvPr/>
        </p:nvSpPr>
        <p:spPr>
          <a:xfrm>
            <a:off x="5160029" y="449636"/>
            <a:ext cx="1856766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Line of</a:t>
            </a:r>
          </a:p>
          <a:p>
            <a:pPr>
              <a:defRPr sz="3900"/>
            </a:pPr>
            <a:r>
              <a:t>Sight</a:t>
            </a:r>
          </a:p>
        </p:txBody>
      </p:sp>
      <p:sp>
        <p:nvSpPr>
          <p:cNvPr id="495" name="Line"/>
          <p:cNvSpPr/>
          <p:nvPr/>
        </p:nvSpPr>
        <p:spPr>
          <a:xfrm flipH="1">
            <a:off x="6463115" y="6309088"/>
            <a:ext cx="3452823" cy="273697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96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42580" y="4594647"/>
            <a:ext cx="5305626" cy="2059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5976" y="7928948"/>
            <a:ext cx="927240" cy="109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060700" y="2784871"/>
            <a:ext cx="6883255" cy="4183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1251" y="2649934"/>
            <a:ext cx="10122433" cy="445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1251" y="2649934"/>
            <a:ext cx="10122433" cy="445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4283471" y="371643"/>
            <a:ext cx="4437936" cy="256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193653" y="3592115"/>
            <a:ext cx="6617641" cy="2569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3329384" y="6812588"/>
            <a:ext cx="6346214" cy="279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2014-04-13 15.02.25.jpg" descr="2014-04-13 15.02.25.jpg"/>
          <p:cNvPicPr>
            <a:picLocks noChangeAspect="1"/>
          </p:cNvPicPr>
          <p:nvPr/>
        </p:nvPicPr>
        <p:blipFill>
          <a:blip r:embed="rId5">
            <a:extLst/>
          </a:blip>
          <a:srcRect l="5119" t="12169" r="1870" b="17130"/>
          <a:stretch>
            <a:fillRect/>
          </a:stretch>
        </p:blipFill>
        <p:spPr>
          <a:xfrm>
            <a:off x="492485" y="198874"/>
            <a:ext cx="2864205" cy="2914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6"/>
                  <a:pt x="2882" y="3017"/>
                </a:cubicBezTo>
                <a:cubicBezTo>
                  <a:pt x="-961" y="7039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9"/>
                  <a:pt x="16796" y="3017"/>
                </a:cubicBezTo>
                <a:cubicBezTo>
                  <a:pt x="14875" y="1006"/>
                  <a:pt x="12359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13" name="Group"/>
          <p:cNvGrpSpPr/>
          <p:nvPr/>
        </p:nvGrpSpPr>
        <p:grpSpPr>
          <a:xfrm>
            <a:off x="9616733" y="6252631"/>
            <a:ext cx="3325784" cy="3325785"/>
            <a:chOff x="0" y="0"/>
            <a:chExt cx="3325783" cy="3325783"/>
          </a:xfrm>
        </p:grpSpPr>
        <p:pic>
          <p:nvPicPr>
            <p:cNvPr id="510" name="pasted-image.tiff" descr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325784" cy="3325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" name="Circle"/>
            <p:cNvSpPr/>
            <p:nvPr/>
          </p:nvSpPr>
          <p:spPr>
            <a:xfrm>
              <a:off x="1013304" y="1014157"/>
              <a:ext cx="1299176" cy="1297470"/>
            </a:xfrm>
            <a:prstGeom prst="ellips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12" name="pasted-image.tiff" descr="pasted-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5544" t="19703" r="15487" b="4965"/>
            <a:stretch>
              <a:fillRect/>
            </a:stretch>
          </p:blipFill>
          <p:spPr>
            <a:xfrm>
              <a:off x="1536094" y="2187603"/>
              <a:ext cx="253723" cy="25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0594" fill="norm" stroke="1" extrusionOk="0">
                  <a:moveTo>
                    <a:pt x="9839" y="0"/>
                  </a:moveTo>
                  <a:cubicBezTo>
                    <a:pt x="7320" y="0"/>
                    <a:pt x="4804" y="1020"/>
                    <a:pt x="2882" y="3033"/>
                  </a:cubicBezTo>
                  <a:cubicBezTo>
                    <a:pt x="-961" y="7057"/>
                    <a:pt x="-961" y="13551"/>
                    <a:pt x="2882" y="17576"/>
                  </a:cubicBezTo>
                  <a:cubicBezTo>
                    <a:pt x="6726" y="21600"/>
                    <a:pt x="12952" y="21600"/>
                    <a:pt x="16796" y="17576"/>
                  </a:cubicBezTo>
                  <a:cubicBezTo>
                    <a:pt x="20639" y="13551"/>
                    <a:pt x="20639" y="7057"/>
                    <a:pt x="16796" y="3033"/>
                  </a:cubicBezTo>
                  <a:cubicBezTo>
                    <a:pt x="14874" y="1020"/>
                    <a:pt x="12358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329384" y="341449"/>
            <a:ext cx="6346214" cy="279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106268" y="4147476"/>
            <a:ext cx="10825407" cy="5412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329384" y="341449"/>
            <a:ext cx="6346214" cy="279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106268" y="4147476"/>
            <a:ext cx="10825407" cy="5563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621145" y="1313883"/>
            <a:ext cx="8043879" cy="4134704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Evidence for Dark Matter!"/>
          <p:cNvSpPr txBox="1"/>
          <p:nvPr/>
        </p:nvSpPr>
        <p:spPr>
          <a:xfrm>
            <a:off x="2084195" y="7333698"/>
            <a:ext cx="911776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Evidence for Dark Matter!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990254" y="2402284"/>
            <a:ext cx="7024224" cy="4948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oncepts…"/>
          <p:cNvSpPr txBox="1"/>
          <p:nvPr/>
        </p:nvSpPr>
        <p:spPr>
          <a:xfrm>
            <a:off x="3776726" y="779120"/>
            <a:ext cx="5451349" cy="8195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u="sng"/>
            </a:pPr>
            <a:r>
              <a:t>Concepts</a:t>
            </a:r>
          </a:p>
          <a:p>
            <a:pPr>
              <a:defRPr u="sng"/>
            </a:pPr>
          </a:p>
          <a:p>
            <a:pPr/>
            <a:r>
              <a:t>Doppler Shift: </a:t>
            </a:r>
            <a:br/>
            <a:r>
              <a:t>How fast is the sun moving? </a:t>
            </a:r>
            <a:br/>
            <a:r>
              <a:t>What is a “Galactic Year”?</a:t>
            </a:r>
          </a:p>
          <a:p>
            <a:pPr/>
          </a:p>
          <a:p>
            <a:pPr/>
            <a:r>
              <a:t>Centripetal Acceleration: </a:t>
            </a:r>
            <a:br/>
            <a:r>
              <a:t>How massive is the galaxy?</a:t>
            </a:r>
          </a:p>
          <a:p>
            <a:pPr/>
            <a:r>
              <a:t>Dark Matter!</a:t>
            </a:r>
          </a:p>
          <a:p>
            <a:pPr algn="l"/>
          </a:p>
          <a:p>
            <a:pPr algn="l"/>
          </a:p>
          <a:p>
            <a:pPr algn="l"/>
          </a:p>
          <a:p>
            <a:pPr>
              <a:defRPr u="sng"/>
            </a:pPr>
            <a:r>
              <a:t>Extensions</a:t>
            </a:r>
          </a:p>
          <a:p>
            <a:pPr>
              <a:defRPr u="sng"/>
            </a:pPr>
          </a:p>
          <a:p>
            <a:pPr/>
            <a:r>
              <a:t>Multiple Galactic longitudes:</a:t>
            </a:r>
            <a:br/>
            <a:r>
              <a:t>Provide evidence for V(R)=Constant </a:t>
            </a:r>
          </a:p>
          <a:p>
            <a:pPr/>
            <a:r>
              <a:t>(“flat rotation curve”)</a:t>
            </a:r>
          </a:p>
          <a:p>
            <a:pPr/>
            <a:r>
              <a:t>Also evidence for Dark Matter</a:t>
            </a:r>
          </a:p>
          <a:p>
            <a:pPr algn="l"/>
          </a:p>
          <a:p>
            <a:pPr/>
            <a:r>
              <a:t>Many more physics concepts.</a:t>
            </a:r>
          </a:p>
          <a:p>
            <a:pPr algn="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42863" y="3440112"/>
            <a:ext cx="13090599" cy="2873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14146" r="0" b="0"/>
          <a:stretch>
            <a:fillRect/>
          </a:stretch>
        </p:blipFill>
        <p:spPr>
          <a:xfrm>
            <a:off x="221853" y="0"/>
            <a:ext cx="12561187" cy="9753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5501" t="19703" r="15507" b="4902"/>
          <a:stretch>
            <a:fillRect/>
          </a:stretch>
        </p:blipFill>
        <p:spPr>
          <a:xfrm>
            <a:off x="5877442" y="4259097"/>
            <a:ext cx="1249917" cy="123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2" y="0"/>
                </a:moveTo>
                <a:cubicBezTo>
                  <a:pt x="7324" y="0"/>
                  <a:pt x="4803" y="1006"/>
                  <a:pt x="2881" y="3017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7"/>
                </a:cubicBezTo>
                <a:cubicBezTo>
                  <a:pt x="14875" y="1006"/>
                  <a:pt x="12360" y="0"/>
                  <a:pt x="984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4" name="Circle"/>
          <p:cNvSpPr/>
          <p:nvPr/>
        </p:nvSpPr>
        <p:spPr>
          <a:xfrm>
            <a:off x="1780505" y="155078"/>
            <a:ext cx="9443790" cy="9443444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35" name="The_Earth_seen_from_Apollo_17.jpg" descr="The_Earth_seen_from_Apollo_17.jpg"/>
          <p:cNvPicPr>
            <a:picLocks noChangeAspect="1"/>
          </p:cNvPicPr>
          <p:nvPr/>
        </p:nvPicPr>
        <p:blipFill>
          <a:blip r:embed="rId3">
            <a:extLst/>
          </a:blip>
          <a:srcRect l="3" t="0" r="3" b="0"/>
          <a:stretch>
            <a:fillRect/>
          </a:stretch>
        </p:blipFill>
        <p:spPr>
          <a:xfrm>
            <a:off x="1896558" y="2248578"/>
            <a:ext cx="832248" cy="83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27" y="0"/>
                </a:moveTo>
                <a:cubicBezTo>
                  <a:pt x="5108" y="571"/>
                  <a:pt x="3865" y="1400"/>
                  <a:pt x="2791" y="2511"/>
                </a:cubicBezTo>
                <a:cubicBezTo>
                  <a:pt x="1413" y="3937"/>
                  <a:pt x="519" y="5655"/>
                  <a:pt x="0" y="7461"/>
                </a:cubicBezTo>
                <a:lnTo>
                  <a:pt x="0" y="14139"/>
                </a:lnTo>
                <a:cubicBezTo>
                  <a:pt x="519" y="15945"/>
                  <a:pt x="1413" y="17663"/>
                  <a:pt x="2791" y="19089"/>
                </a:cubicBezTo>
                <a:cubicBezTo>
                  <a:pt x="3865" y="20200"/>
                  <a:pt x="5108" y="21029"/>
                  <a:pt x="6427" y="21600"/>
                </a:cubicBezTo>
                <a:lnTo>
                  <a:pt x="15173" y="21600"/>
                </a:lnTo>
                <a:cubicBezTo>
                  <a:pt x="16492" y="21029"/>
                  <a:pt x="17735" y="20200"/>
                  <a:pt x="18809" y="19089"/>
                </a:cubicBezTo>
                <a:cubicBezTo>
                  <a:pt x="20187" y="17663"/>
                  <a:pt x="21081" y="15945"/>
                  <a:pt x="21600" y="14139"/>
                </a:cubicBezTo>
                <a:lnTo>
                  <a:pt x="21600" y="7461"/>
                </a:lnTo>
                <a:cubicBezTo>
                  <a:pt x="21081" y="5655"/>
                  <a:pt x="20187" y="3937"/>
                  <a:pt x="18809" y="2511"/>
                </a:cubicBezTo>
                <a:cubicBezTo>
                  <a:pt x="17735" y="1400"/>
                  <a:pt x="16492" y="571"/>
                  <a:pt x="15173" y="0"/>
                </a:cubicBezTo>
                <a:lnTo>
                  <a:pt x="642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MathTypeImage.pdf" descr="MathType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1251" y="2649934"/>
            <a:ext cx="10122433" cy="445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