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8" r:id="rId5"/>
    <p:sldId id="259" r:id="rId6"/>
    <p:sldId id="261" r:id="rId7"/>
    <p:sldId id="262" r:id="rId8"/>
    <p:sldId id="263" r:id="rId9"/>
    <p:sldId id="264" r:id="rId10"/>
    <p:sldId id="268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B28D2-9A8A-4D2A-8663-CED96C46F103}" type="datetimeFigureOut">
              <a:rPr lang="en-US" smtClean="0"/>
              <a:pPr/>
              <a:t>7/26/2016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B42F-DA4F-4FD6-867E-3D0AADE5EAA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B28D2-9A8A-4D2A-8663-CED96C46F103}" type="datetimeFigureOut">
              <a:rPr lang="en-US" smtClean="0"/>
              <a:pPr/>
              <a:t>7/26/2016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B42F-DA4F-4FD6-867E-3D0AADE5EAA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B28D2-9A8A-4D2A-8663-CED96C46F103}" type="datetimeFigureOut">
              <a:rPr lang="en-US" smtClean="0"/>
              <a:pPr/>
              <a:t>7/26/2016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B42F-DA4F-4FD6-867E-3D0AADE5EAA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B28D2-9A8A-4D2A-8663-CED96C46F103}" type="datetimeFigureOut">
              <a:rPr lang="en-US" smtClean="0"/>
              <a:pPr/>
              <a:t>7/26/2016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B42F-DA4F-4FD6-867E-3D0AADE5EAA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B28D2-9A8A-4D2A-8663-CED96C46F103}" type="datetimeFigureOut">
              <a:rPr lang="en-US" smtClean="0"/>
              <a:pPr/>
              <a:t>7/26/2016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B42F-DA4F-4FD6-867E-3D0AADE5EAA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B28D2-9A8A-4D2A-8663-CED96C46F103}" type="datetimeFigureOut">
              <a:rPr lang="en-US" smtClean="0"/>
              <a:pPr/>
              <a:t>7/26/2016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B42F-DA4F-4FD6-867E-3D0AADE5EAA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B28D2-9A8A-4D2A-8663-CED96C46F103}" type="datetimeFigureOut">
              <a:rPr lang="en-US" smtClean="0"/>
              <a:pPr/>
              <a:t>7/26/2016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B42F-DA4F-4FD6-867E-3D0AADE5EAA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B28D2-9A8A-4D2A-8663-CED96C46F103}" type="datetimeFigureOut">
              <a:rPr lang="en-US" smtClean="0"/>
              <a:pPr/>
              <a:t>7/26/2016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B42F-DA4F-4FD6-867E-3D0AADE5EAA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B28D2-9A8A-4D2A-8663-CED96C46F103}" type="datetimeFigureOut">
              <a:rPr lang="en-US" smtClean="0"/>
              <a:pPr/>
              <a:t>7/26/2016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B42F-DA4F-4FD6-867E-3D0AADE5EAA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B28D2-9A8A-4D2A-8663-CED96C46F103}" type="datetimeFigureOut">
              <a:rPr lang="en-US" smtClean="0"/>
              <a:pPr/>
              <a:t>7/26/2016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B42F-DA4F-4FD6-867E-3D0AADE5EAA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B28D2-9A8A-4D2A-8663-CED96C46F103}" type="datetimeFigureOut">
              <a:rPr lang="en-US" smtClean="0"/>
              <a:pPr/>
              <a:t>7/26/2016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B42F-DA4F-4FD6-867E-3D0AADE5EAA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B28D2-9A8A-4D2A-8663-CED96C46F103}" type="datetimeFigureOut">
              <a:rPr lang="en-US" smtClean="0"/>
              <a:pPr/>
              <a:t>7/26/2016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9B42F-DA4F-4FD6-867E-3D0AADE5EAA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4194175"/>
          </a:xfrm>
        </p:spPr>
        <p:txBody>
          <a:bodyPr>
            <a:normAutofit/>
          </a:bodyPr>
          <a:lstStyle/>
          <a:p>
            <a:r>
              <a:rPr lang="en-US" dirty="0" smtClean="0"/>
              <a:t>Inspiring Science Education Workshop– Marathon Greece</a:t>
            </a:r>
            <a:br>
              <a:rPr lang="en-US" dirty="0" smtClean="0"/>
            </a:br>
            <a:r>
              <a:rPr lang="en-US" dirty="0" smtClean="0"/>
              <a:t>Summer 2016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Eratosthenes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Did observant people ever believe that the earth is flat?</a:t>
            </a:r>
          </a:p>
          <a:p>
            <a:endParaRPr lang="en-US" dirty="0" smtClean="0"/>
          </a:p>
          <a:p>
            <a:r>
              <a:rPr lang="en-US" dirty="0" smtClean="0"/>
              <a:t>http://www.eaae-astronomy.org/eratosthenes/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r>
              <a:rPr lang="en-US" dirty="0" smtClean="0"/>
              <a:t>The Inquiry Model  - develop questions that will assist students through this process</a:t>
            </a:r>
          </a:p>
          <a:p>
            <a:endParaRPr lang="en-US" dirty="0" smtClean="0"/>
          </a:p>
          <a:p>
            <a:r>
              <a:rPr lang="en-US" dirty="0" smtClean="0"/>
              <a:t>Orienting and Asking </a:t>
            </a:r>
            <a:r>
              <a:rPr lang="en-US" dirty="0" smtClean="0"/>
              <a:t>Questions  </a:t>
            </a:r>
            <a:r>
              <a:rPr lang="en-US" dirty="0" smtClean="0"/>
              <a:t>-  Define goals </a:t>
            </a:r>
            <a:r>
              <a:rPr lang="en-US" dirty="0" smtClean="0"/>
              <a:t>and </a:t>
            </a:r>
            <a:r>
              <a:rPr lang="en-US" dirty="0" smtClean="0"/>
              <a:t>questions from current knowledge</a:t>
            </a:r>
          </a:p>
          <a:p>
            <a:r>
              <a:rPr lang="en-US" dirty="0" smtClean="0"/>
              <a:t>Hypothesis Generation and Design</a:t>
            </a:r>
          </a:p>
          <a:p>
            <a:r>
              <a:rPr lang="en-US" dirty="0" smtClean="0"/>
              <a:t>Planning and Investigation</a:t>
            </a:r>
          </a:p>
          <a:p>
            <a:r>
              <a:rPr lang="en-US" dirty="0" smtClean="0"/>
              <a:t>Analysis </a:t>
            </a:r>
            <a:r>
              <a:rPr lang="en-US" dirty="0" smtClean="0"/>
              <a:t>and Investigation</a:t>
            </a:r>
          </a:p>
          <a:p>
            <a:r>
              <a:rPr lang="en-US" dirty="0" smtClean="0"/>
              <a:t>Conclude and Communicate Results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04800"/>
            <a:ext cx="8153400" cy="58213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I have truly been inspired and yo</a:t>
            </a:r>
            <a:r>
              <a:rPr lang="en-US" dirty="0" smtClean="0"/>
              <a:t>u </a:t>
            </a:r>
            <a:r>
              <a:rPr lang="en-US" dirty="0" smtClean="0"/>
              <a:t>should all want to attend this conference next year for the </a:t>
            </a:r>
            <a:r>
              <a:rPr lang="en-US" dirty="0" smtClean="0"/>
              <a:t> </a:t>
            </a:r>
            <a:r>
              <a:rPr lang="en-US" dirty="0" smtClean="0"/>
              <a:t>following reasons: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2800" dirty="0" smtClean="0"/>
              <a:t>All inclusive </a:t>
            </a:r>
            <a:r>
              <a:rPr lang="en-US" sz="2800" dirty="0" smtClean="0"/>
              <a:t>Hotel </a:t>
            </a:r>
            <a:r>
              <a:rPr lang="en-US" sz="2800" dirty="0" smtClean="0"/>
              <a:t>in Marathon – Lovely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Enjoying the week with other Physics teachers </a:t>
            </a:r>
          </a:p>
          <a:p>
            <a:pPr>
              <a:buNone/>
            </a:pPr>
            <a:r>
              <a:rPr lang="en-US" sz="2800" dirty="0"/>
              <a:t>f</a:t>
            </a:r>
            <a:r>
              <a:rPr lang="en-US" sz="2800" dirty="0" smtClean="0"/>
              <a:t>rom around the world – stimulating conversation during lunch and dinner.</a:t>
            </a:r>
          </a:p>
          <a:p>
            <a:pPr>
              <a:buNone/>
            </a:pPr>
            <a:endParaRPr lang="en-US" sz="2800" dirty="0"/>
          </a:p>
          <a:p>
            <a:pPr>
              <a:buNone/>
            </a:pPr>
            <a:r>
              <a:rPr lang="en-US" sz="2800" dirty="0" smtClean="0"/>
              <a:t>Day trips to the Poseidon Temple and the Parthenon including scenic dinners in restaurants.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I love QUARKNET, let me count the ways: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Summers with Kevin Martz, Jeremy Smith, Jordan Goodman, Kara Hoffman, Bruce Barnet,  and Morris Swartz.</a:t>
            </a:r>
          </a:p>
          <a:p>
            <a:r>
              <a:rPr lang="en-US" dirty="0" smtClean="0"/>
              <a:t>Brookhaven for two weeks with students</a:t>
            </a:r>
          </a:p>
          <a:p>
            <a:r>
              <a:rPr lang="en-US" dirty="0" smtClean="0"/>
              <a:t>Fermi Lab for a weekend</a:t>
            </a:r>
          </a:p>
          <a:p>
            <a:r>
              <a:rPr lang="en-US" dirty="0" smtClean="0"/>
              <a:t>Berkley for a weekend, Particle Data Group Anniversary </a:t>
            </a:r>
          </a:p>
          <a:p>
            <a:r>
              <a:rPr lang="en-US" dirty="0" smtClean="0"/>
              <a:t>CERN for 8 weeks</a:t>
            </a:r>
          </a:p>
          <a:p>
            <a:r>
              <a:rPr lang="en-US" dirty="0" smtClean="0"/>
              <a:t>Greece</a:t>
            </a:r>
          </a:p>
          <a:p>
            <a:r>
              <a:rPr lang="en-US" dirty="0" smtClean="0"/>
              <a:t>Yesterday we may well have heard about a future noble prize from the recipient,  that was hot!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r>
              <a:rPr lang="en-US" dirty="0" smtClean="0"/>
              <a:t>Rosa Duran – </a:t>
            </a:r>
            <a:r>
              <a:rPr lang="en-US" dirty="0" smtClean="0"/>
              <a:t>Provocative </a:t>
            </a:r>
            <a:r>
              <a:rPr lang="en-US" dirty="0" smtClean="0"/>
              <a:t>Astronomer</a:t>
            </a:r>
          </a:p>
          <a:p>
            <a:endParaRPr lang="en-US" dirty="0"/>
          </a:p>
          <a:p>
            <a:r>
              <a:rPr lang="en-US" b="1" dirty="0"/>
              <a:t>Inspiring Students - In a platform near </a:t>
            </a:r>
            <a:r>
              <a:rPr lang="en-US" b="1" dirty="0" smtClean="0"/>
              <a:t>you!!</a:t>
            </a:r>
            <a:endParaRPr lang="en-US" b="1" dirty="0"/>
          </a:p>
          <a:p>
            <a:r>
              <a:rPr lang="en-US" dirty="0"/>
              <a:t>Handling data </a:t>
            </a:r>
            <a:r>
              <a:rPr lang="en-US" dirty="0" smtClean="0"/>
              <a:t>and contributing </a:t>
            </a:r>
            <a:r>
              <a:rPr lang="en-US" dirty="0"/>
              <a:t>to </a:t>
            </a:r>
            <a:r>
              <a:rPr lang="en-US" dirty="0" smtClean="0"/>
              <a:t>real research </a:t>
            </a:r>
            <a:r>
              <a:rPr lang="en-US" dirty="0"/>
              <a:t>experiences</a:t>
            </a:r>
          </a:p>
          <a:p>
            <a:r>
              <a:rPr lang="en-US" dirty="0"/>
              <a:t>Sharing </a:t>
            </a:r>
            <a:r>
              <a:rPr lang="en-US" dirty="0" smtClean="0"/>
              <a:t>great resources</a:t>
            </a:r>
            <a:endParaRPr lang="en-US" dirty="0"/>
          </a:p>
          <a:p>
            <a:r>
              <a:rPr lang="en-US" dirty="0"/>
              <a:t>Quick reaction </a:t>
            </a:r>
            <a:r>
              <a:rPr lang="en-US" dirty="0" smtClean="0"/>
              <a:t>to important </a:t>
            </a:r>
            <a:r>
              <a:rPr lang="en-US" dirty="0"/>
              <a:t>news</a:t>
            </a:r>
          </a:p>
          <a:p>
            <a:r>
              <a:rPr lang="en-US" dirty="0" smtClean="0"/>
              <a:t>Creating Opportunities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8305800" cy="58213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Journeys In Science -  Marge Bardeen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Marge explained the QUARKNET program goals to our international colleagues.  </a:t>
            </a:r>
          </a:p>
          <a:p>
            <a:pPr>
              <a:buNone/>
            </a:pPr>
            <a:r>
              <a:rPr lang="en-US" dirty="0" smtClean="0"/>
              <a:t> Funded through a grant proposed due to the cancelation of the Super collider </a:t>
            </a:r>
            <a:r>
              <a:rPr lang="en-US" dirty="0" smtClean="0"/>
              <a:t>project </a:t>
            </a:r>
            <a:r>
              <a:rPr lang="en-US" dirty="0" smtClean="0"/>
              <a:t>in Texas.</a:t>
            </a:r>
          </a:p>
          <a:p>
            <a:pPr>
              <a:buNone/>
            </a:pPr>
            <a:r>
              <a:rPr lang="en-US" dirty="0" smtClean="0"/>
              <a:t>Later in the week we toasted the </a:t>
            </a:r>
            <a:r>
              <a:rPr lang="en-US" dirty="0" smtClean="0"/>
              <a:t>cancelation </a:t>
            </a:r>
            <a:r>
              <a:rPr lang="en-US" dirty="0" smtClean="0"/>
              <a:t>of the project</a:t>
            </a:r>
          </a:p>
          <a:p>
            <a:pPr>
              <a:buNone/>
            </a:pPr>
            <a:r>
              <a:rPr lang="en-US" dirty="0" smtClean="0"/>
              <a:t>We did the activity where you use post it notes to represent the bumps in mass data.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8305800" cy="6096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Geospatial </a:t>
            </a:r>
            <a:r>
              <a:rPr lang="en-US" sz="4000" dirty="0" smtClean="0"/>
              <a:t>Intelligence  -  the most useful area of </a:t>
            </a:r>
            <a:r>
              <a:rPr lang="en-US" sz="4000" dirty="0" smtClean="0"/>
              <a:t>intelligence </a:t>
            </a:r>
            <a:r>
              <a:rPr lang="en-US" sz="4000" dirty="0" smtClean="0"/>
              <a:t>that you can develop in your students?</a:t>
            </a:r>
            <a:endParaRPr lang="en-US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r>
              <a:rPr lang="en-US" dirty="0" smtClean="0"/>
              <a:t>James Bardeen Presents John </a:t>
            </a:r>
            <a:r>
              <a:rPr lang="en-US" dirty="0" smtClean="0"/>
              <a:t>Bardeen – the only person to win two </a:t>
            </a:r>
            <a:r>
              <a:rPr lang="en-US" dirty="0" smtClean="0"/>
              <a:t>Nobel prizes </a:t>
            </a:r>
            <a:r>
              <a:rPr lang="en-US" dirty="0" smtClean="0"/>
              <a:t>in </a:t>
            </a:r>
            <a:r>
              <a:rPr lang="en-US" dirty="0" smtClean="0"/>
              <a:t>Physics 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 felt a little bad for him during this presentation because it was after three hours in the evening of the Sunday that we arrived.</a:t>
            </a:r>
          </a:p>
          <a:p>
            <a:r>
              <a:rPr lang="en-US" dirty="0" smtClean="0"/>
              <a:t>I found the intimate nature of his comments to be quite compelling.</a:t>
            </a:r>
          </a:p>
          <a:p>
            <a:r>
              <a:rPr lang="en-US" dirty="0" smtClean="0"/>
              <a:t>I am envious that I could not attend a barbeque at his house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r>
              <a:rPr lang="en-US" dirty="0" smtClean="0"/>
              <a:t>Matt  - HYPATIA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r>
              <a:rPr lang="en-US" dirty="0" smtClean="0"/>
              <a:t>Inspiring Science Education Portal</a:t>
            </a:r>
          </a:p>
          <a:p>
            <a:r>
              <a:rPr lang="en-US" dirty="0" smtClean="0"/>
              <a:t>Connecting </a:t>
            </a:r>
            <a:r>
              <a:rPr lang="en-US" dirty="0" smtClean="0"/>
              <a:t>teachers </a:t>
            </a:r>
            <a:r>
              <a:rPr lang="en-US" dirty="0" smtClean="0"/>
              <a:t>worldwide with resources</a:t>
            </a:r>
          </a:p>
          <a:p>
            <a:endParaRPr lang="en-US" dirty="0"/>
          </a:p>
          <a:p>
            <a:r>
              <a:rPr lang="en-US" dirty="0" smtClean="0"/>
              <a:t>A good idea, needs some work</a:t>
            </a:r>
          </a:p>
          <a:p>
            <a:endParaRPr lang="en-US" dirty="0"/>
          </a:p>
          <a:p>
            <a:r>
              <a:rPr lang="en-US" dirty="0" smtClean="0"/>
              <a:t>Loaded with educational research data tools.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1039</TotalTime>
  <Words>410</Words>
  <Application>Microsoft Office PowerPoint</Application>
  <PresentationFormat>On-screen Show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Inspiring Science Education Workshop– Marathon Greece Summer 2016  </vt:lpstr>
      <vt:lpstr>Slide 2</vt:lpstr>
      <vt:lpstr>How do I love QUARKNET, let me count the ways:</vt:lpstr>
      <vt:lpstr>Slide 4</vt:lpstr>
      <vt:lpstr>Slide 5</vt:lpstr>
      <vt:lpstr>Slide 6</vt:lpstr>
      <vt:lpstr>Slide 7</vt:lpstr>
      <vt:lpstr>Slide 8</vt:lpstr>
      <vt:lpstr>Slide 9</vt:lpstr>
      <vt:lpstr>Eratosthenes Project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pisanic</dc:creator>
  <cp:lastModifiedBy>john pisanic</cp:lastModifiedBy>
  <cp:revision>5</cp:revision>
  <dcterms:created xsi:type="dcterms:W3CDTF">2016-07-26T18:10:43Z</dcterms:created>
  <dcterms:modified xsi:type="dcterms:W3CDTF">2016-07-27T14:20:03Z</dcterms:modified>
</cp:coreProperties>
</file>